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72" r:id="rId3"/>
    <p:sldId id="378" r:id="rId4"/>
    <p:sldId id="377" r:id="rId5"/>
    <p:sldId id="380" r:id="rId6"/>
    <p:sldId id="381" r:id="rId7"/>
    <p:sldId id="382" r:id="rId8"/>
    <p:sldId id="383" r:id="rId9"/>
    <p:sldId id="367" r:id="rId10"/>
    <p:sldId id="362" r:id="rId11"/>
    <p:sldId id="344" r:id="rId12"/>
    <p:sldId id="345" r:id="rId13"/>
    <p:sldId id="346" r:id="rId14"/>
    <p:sldId id="364" r:id="rId15"/>
    <p:sldId id="366"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ulaa" initials="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59" autoAdjust="0"/>
  </p:normalViewPr>
  <p:slideViewPr>
    <p:cSldViewPr>
      <p:cViewPr varScale="1">
        <p:scale>
          <a:sx n="47" d="100"/>
          <a:sy n="47" d="100"/>
        </p:scale>
        <p:origin x="57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2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 Id="rId4"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9A902-1D1B-4C67-94BE-44BA361B3D3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B3953DF-0FC1-4DAB-8D94-A6A3B418F435}">
      <dgm:prSet phldrT="[Text]"/>
      <dgm:spPr/>
      <dgm:t>
        <a:bodyPr/>
        <a:lstStyle/>
        <a:p>
          <a:r>
            <a:rPr lang="mn-MN" dirty="0" smtClean="0">
              <a:latin typeface="Times New Roman" pitchFamily="18" charset="0"/>
              <a:cs typeface="Times New Roman" pitchFamily="18" charset="0"/>
            </a:rPr>
            <a:t>Сум, дүүргийн Хурлын Тэргүүлэгчид</a:t>
          </a:r>
          <a:endParaRPr lang="en-US" dirty="0">
            <a:latin typeface="Times New Roman" pitchFamily="18" charset="0"/>
            <a:cs typeface="Times New Roman" pitchFamily="18" charset="0"/>
          </a:endParaRPr>
        </a:p>
      </dgm:t>
    </dgm:pt>
    <dgm:pt modelId="{BA153F36-5B68-471F-AA03-2E73E8B27DD7}" type="parTrans" cxnId="{93C76C6E-A620-4AA2-BB9B-81205013D9A6}">
      <dgm:prSet/>
      <dgm:spPr/>
      <dgm:t>
        <a:bodyPr/>
        <a:lstStyle/>
        <a:p>
          <a:endParaRPr lang="en-US"/>
        </a:p>
      </dgm:t>
    </dgm:pt>
    <dgm:pt modelId="{99A17A0A-4A87-43B0-A5F8-4920345C0D70}" type="sibTrans" cxnId="{93C76C6E-A620-4AA2-BB9B-81205013D9A6}">
      <dgm:prSet/>
      <dgm:spPr/>
      <dgm:t>
        <a:bodyPr/>
        <a:lstStyle/>
        <a:p>
          <a:endParaRPr lang="en-US"/>
        </a:p>
      </dgm:t>
    </dgm:pt>
    <dgm:pt modelId="{43E29850-12F6-4A6F-B7BA-936BA9B539CF}">
      <dgm:prSet phldrT="[Text]"/>
      <dgm:spPr/>
      <dgm:t>
        <a:bodyPr/>
        <a:lstStyle/>
        <a:p>
          <a:r>
            <a:rPr lang="mn-MN" dirty="0" smtClean="0">
              <a:latin typeface="Times New Roman" pitchFamily="18" charset="0"/>
              <a:cs typeface="Times New Roman" pitchFamily="18" charset="0"/>
            </a:rPr>
            <a:t>Хэсэг байгуулсан өдрөөс хойш 5 хоногийн дотор</a:t>
          </a:r>
          <a:endParaRPr lang="en-US" dirty="0">
            <a:latin typeface="Times New Roman" pitchFamily="18" charset="0"/>
            <a:cs typeface="Times New Roman" pitchFamily="18" charset="0"/>
          </a:endParaRPr>
        </a:p>
      </dgm:t>
    </dgm:pt>
    <dgm:pt modelId="{7F9A1CC1-6B12-4CDA-99CB-0AC1D44F3C38}" type="parTrans" cxnId="{5A7D5D5B-0F14-4BB1-A562-FF7ECA2F46A4}">
      <dgm:prSet/>
      <dgm:spPr/>
      <dgm:t>
        <a:bodyPr/>
        <a:lstStyle/>
        <a:p>
          <a:endParaRPr lang="en-US"/>
        </a:p>
      </dgm:t>
    </dgm:pt>
    <dgm:pt modelId="{4A161310-384B-4E43-9944-AA7D14669A1F}" type="sibTrans" cxnId="{5A7D5D5B-0F14-4BB1-A562-FF7ECA2F46A4}">
      <dgm:prSet/>
      <dgm:spPr/>
      <dgm:t>
        <a:bodyPr/>
        <a:lstStyle/>
        <a:p>
          <a:endParaRPr lang="en-US"/>
        </a:p>
      </dgm:t>
    </dgm:pt>
    <dgm:pt modelId="{37BFF3C8-D4F3-49E0-850A-FD5F6B92A6ED}">
      <dgm:prSet phldrT="[Text]"/>
      <dgm:spPr/>
      <dgm:t>
        <a:bodyPr/>
        <a:lstStyle/>
        <a:p>
          <a:r>
            <a:rPr lang="mn-MN" dirty="0" smtClean="0">
              <a:latin typeface="Times New Roman" pitchFamily="18" charset="0"/>
              <a:cs typeface="Times New Roman" pitchFamily="18" charset="0"/>
            </a:rPr>
            <a:t>Улсын бүртгэлийн байгууллагын аймаг, нийслэл дэх салбар нэгж</a:t>
          </a:r>
          <a:endParaRPr lang="en-US" dirty="0">
            <a:latin typeface="Times New Roman" pitchFamily="18" charset="0"/>
            <a:cs typeface="Times New Roman" pitchFamily="18" charset="0"/>
          </a:endParaRPr>
        </a:p>
      </dgm:t>
    </dgm:pt>
    <dgm:pt modelId="{F5C7D918-802F-4BB3-AB1B-1AB121D06A2D}" type="parTrans" cxnId="{B96A0D8C-A085-489B-8C2C-EAF5BC9E00AD}">
      <dgm:prSet/>
      <dgm:spPr/>
      <dgm:t>
        <a:bodyPr/>
        <a:lstStyle/>
        <a:p>
          <a:endParaRPr lang="en-US"/>
        </a:p>
      </dgm:t>
    </dgm:pt>
    <dgm:pt modelId="{2C21758D-F37B-4339-B5B9-0411FA82C34C}" type="sibTrans" cxnId="{B96A0D8C-A085-489B-8C2C-EAF5BC9E00AD}">
      <dgm:prSet/>
      <dgm:spPr/>
      <dgm:t>
        <a:bodyPr/>
        <a:lstStyle/>
        <a:p>
          <a:endParaRPr lang="en-US"/>
        </a:p>
      </dgm:t>
    </dgm:pt>
    <dgm:pt modelId="{58B4C736-8811-489F-913D-12BAC9C5C9CC}">
      <dgm:prSet phldrT="[Text]"/>
      <dgm:spPr/>
      <dgm:t>
        <a:bodyPr/>
        <a:lstStyle/>
        <a:p>
          <a:r>
            <a:rPr lang="mn-MN" dirty="0" smtClean="0">
              <a:latin typeface="Times New Roman" pitchFamily="18" charset="0"/>
              <a:cs typeface="Times New Roman" pitchFamily="18" charset="0"/>
            </a:rPr>
            <a:t>Нутаг дэвсгэрийнхээ хэмжээнд нэгтгэн 5 хоногийн дотор ОӨУБЕгазарт хүргүүлнэ.</a:t>
          </a:r>
          <a:endParaRPr lang="en-US" dirty="0">
            <a:latin typeface="Times New Roman" pitchFamily="18" charset="0"/>
            <a:cs typeface="Times New Roman" pitchFamily="18" charset="0"/>
          </a:endParaRPr>
        </a:p>
      </dgm:t>
    </dgm:pt>
    <dgm:pt modelId="{F1BD960B-2ED5-4FC5-B4BD-5BD39715DAA1}" type="parTrans" cxnId="{C2736624-B4CB-4BFF-8AAC-6ABB09BB52A5}">
      <dgm:prSet/>
      <dgm:spPr/>
      <dgm:t>
        <a:bodyPr/>
        <a:lstStyle/>
        <a:p>
          <a:endParaRPr lang="en-US"/>
        </a:p>
      </dgm:t>
    </dgm:pt>
    <dgm:pt modelId="{1677C278-C975-4C27-B810-DE8594624D93}" type="sibTrans" cxnId="{C2736624-B4CB-4BFF-8AAC-6ABB09BB52A5}">
      <dgm:prSet/>
      <dgm:spPr/>
      <dgm:t>
        <a:bodyPr/>
        <a:lstStyle/>
        <a:p>
          <a:endParaRPr lang="en-US"/>
        </a:p>
      </dgm:t>
    </dgm:pt>
    <dgm:pt modelId="{F1DC4F39-297E-43D2-A028-C3529AF45E26}">
      <dgm:prSet phldrT="[Text]"/>
      <dgm:spPr/>
      <dgm:t>
        <a:bodyPr/>
        <a:lstStyle/>
        <a:p>
          <a:r>
            <a:rPr lang="mn-MN" dirty="0" smtClean="0">
              <a:latin typeface="Times New Roman" pitchFamily="18" charset="0"/>
              <a:cs typeface="Times New Roman" pitchFamily="18" charset="0"/>
            </a:rPr>
            <a:t>ОӨУБЕГазар</a:t>
          </a:r>
          <a:endParaRPr lang="en-US" dirty="0">
            <a:latin typeface="Times New Roman" pitchFamily="18" charset="0"/>
            <a:cs typeface="Times New Roman" pitchFamily="18" charset="0"/>
          </a:endParaRPr>
        </a:p>
      </dgm:t>
    </dgm:pt>
    <dgm:pt modelId="{8AD045C1-3E47-4F49-8BB5-0A753A8E84F1}" type="parTrans" cxnId="{CD121777-D700-464D-84A8-D51FA031ABD1}">
      <dgm:prSet/>
      <dgm:spPr/>
      <dgm:t>
        <a:bodyPr/>
        <a:lstStyle/>
        <a:p>
          <a:endParaRPr lang="en-US"/>
        </a:p>
      </dgm:t>
    </dgm:pt>
    <dgm:pt modelId="{56BDD816-218F-4CD6-83CB-1FB2C1EB5873}" type="sibTrans" cxnId="{CD121777-D700-464D-84A8-D51FA031ABD1}">
      <dgm:prSet/>
      <dgm:spPr/>
      <dgm:t>
        <a:bodyPr/>
        <a:lstStyle/>
        <a:p>
          <a:endParaRPr lang="en-US"/>
        </a:p>
      </dgm:t>
    </dgm:pt>
    <dgm:pt modelId="{A10D4EBD-59E0-460A-8782-C1388B9589E3}">
      <dgm:prSet phldrT="[Text]"/>
      <dgm:spPr/>
      <dgm:t>
        <a:bodyPr/>
        <a:lstStyle/>
        <a:p>
          <a:r>
            <a:rPr lang="mn-MN" b="0" i="0" dirty="0" smtClean="0">
              <a:latin typeface="Times New Roman" pitchFamily="18" charset="0"/>
              <a:cs typeface="Times New Roman" pitchFamily="18" charset="0"/>
            </a:rPr>
            <a:t>Хэсгийн дугаарыг нэгээс эхлэн давхардахгүй байхаар тогтооно</a:t>
          </a:r>
          <a:endParaRPr lang="en-US" dirty="0">
            <a:latin typeface="Times New Roman" pitchFamily="18" charset="0"/>
            <a:cs typeface="Times New Roman" pitchFamily="18" charset="0"/>
          </a:endParaRPr>
        </a:p>
      </dgm:t>
    </dgm:pt>
    <dgm:pt modelId="{30EA6773-6CCB-44D0-955C-677EA8CA9A74}" type="parTrans" cxnId="{E5049274-8E6B-4055-A75D-DA92D7CB8DE8}">
      <dgm:prSet/>
      <dgm:spPr/>
      <dgm:t>
        <a:bodyPr/>
        <a:lstStyle/>
        <a:p>
          <a:endParaRPr lang="en-US"/>
        </a:p>
      </dgm:t>
    </dgm:pt>
    <dgm:pt modelId="{9391D7B3-E6C0-4A17-B3A9-634A781E973D}" type="sibTrans" cxnId="{E5049274-8E6B-4055-A75D-DA92D7CB8DE8}">
      <dgm:prSet/>
      <dgm:spPr/>
      <dgm:t>
        <a:bodyPr/>
        <a:lstStyle/>
        <a:p>
          <a:endParaRPr lang="en-US"/>
        </a:p>
      </dgm:t>
    </dgm:pt>
    <dgm:pt modelId="{688C66A9-A6A8-4FC1-AA62-2FF2F18338E8}" type="pres">
      <dgm:prSet presAssocID="{0529A902-1D1B-4C67-94BE-44BA361B3D31}" presName="Name0" presStyleCnt="0">
        <dgm:presLayoutVars>
          <dgm:dir/>
          <dgm:animLvl val="lvl"/>
          <dgm:resizeHandles val="exact"/>
        </dgm:presLayoutVars>
      </dgm:prSet>
      <dgm:spPr/>
      <dgm:t>
        <a:bodyPr/>
        <a:lstStyle/>
        <a:p>
          <a:endParaRPr lang="en-US"/>
        </a:p>
      </dgm:t>
    </dgm:pt>
    <dgm:pt modelId="{AAE6CA5D-9968-4CFA-A00F-C7B7D68EE97D}" type="pres">
      <dgm:prSet presAssocID="{F1DC4F39-297E-43D2-A028-C3529AF45E26}" presName="boxAndChildren" presStyleCnt="0"/>
      <dgm:spPr/>
    </dgm:pt>
    <dgm:pt modelId="{F7FD80C7-D9E3-4607-B854-011FB60DC3A6}" type="pres">
      <dgm:prSet presAssocID="{F1DC4F39-297E-43D2-A028-C3529AF45E26}" presName="parentTextBox" presStyleLbl="node1" presStyleIdx="0" presStyleCnt="3"/>
      <dgm:spPr/>
      <dgm:t>
        <a:bodyPr/>
        <a:lstStyle/>
        <a:p>
          <a:endParaRPr lang="en-US"/>
        </a:p>
      </dgm:t>
    </dgm:pt>
    <dgm:pt modelId="{8941439F-B731-4852-96F2-1E789261C461}" type="pres">
      <dgm:prSet presAssocID="{F1DC4F39-297E-43D2-A028-C3529AF45E26}" presName="entireBox" presStyleLbl="node1" presStyleIdx="0" presStyleCnt="3"/>
      <dgm:spPr/>
      <dgm:t>
        <a:bodyPr/>
        <a:lstStyle/>
        <a:p>
          <a:endParaRPr lang="en-US"/>
        </a:p>
      </dgm:t>
    </dgm:pt>
    <dgm:pt modelId="{27D2E5E6-B128-41FF-A87B-0A0D654464E0}" type="pres">
      <dgm:prSet presAssocID="{F1DC4F39-297E-43D2-A028-C3529AF45E26}" presName="descendantBox" presStyleCnt="0"/>
      <dgm:spPr/>
    </dgm:pt>
    <dgm:pt modelId="{1DF83753-F276-422A-8953-B8CDFA15C10B}" type="pres">
      <dgm:prSet presAssocID="{A10D4EBD-59E0-460A-8782-C1388B9589E3}" presName="childTextBox" presStyleLbl="fgAccFollowNode1" presStyleIdx="0" presStyleCnt="3">
        <dgm:presLayoutVars>
          <dgm:bulletEnabled val="1"/>
        </dgm:presLayoutVars>
      </dgm:prSet>
      <dgm:spPr/>
      <dgm:t>
        <a:bodyPr/>
        <a:lstStyle/>
        <a:p>
          <a:endParaRPr lang="en-US"/>
        </a:p>
      </dgm:t>
    </dgm:pt>
    <dgm:pt modelId="{B0D906C4-137E-4567-A51C-9C03DF642891}" type="pres">
      <dgm:prSet presAssocID="{2C21758D-F37B-4339-B5B9-0411FA82C34C}" presName="sp" presStyleCnt="0"/>
      <dgm:spPr/>
    </dgm:pt>
    <dgm:pt modelId="{EE44249E-8750-4C76-8491-9FC36C0656BD}" type="pres">
      <dgm:prSet presAssocID="{37BFF3C8-D4F3-49E0-850A-FD5F6B92A6ED}" presName="arrowAndChildren" presStyleCnt="0"/>
      <dgm:spPr/>
    </dgm:pt>
    <dgm:pt modelId="{1F2A39E2-ABD3-429F-875D-406D8879A33C}" type="pres">
      <dgm:prSet presAssocID="{37BFF3C8-D4F3-49E0-850A-FD5F6B92A6ED}" presName="parentTextArrow" presStyleLbl="node1" presStyleIdx="0" presStyleCnt="3"/>
      <dgm:spPr/>
      <dgm:t>
        <a:bodyPr/>
        <a:lstStyle/>
        <a:p>
          <a:endParaRPr lang="en-US"/>
        </a:p>
      </dgm:t>
    </dgm:pt>
    <dgm:pt modelId="{80EF2B18-8CAA-47B8-8212-9214C162A4CB}" type="pres">
      <dgm:prSet presAssocID="{37BFF3C8-D4F3-49E0-850A-FD5F6B92A6ED}" presName="arrow" presStyleLbl="node1" presStyleIdx="1" presStyleCnt="3"/>
      <dgm:spPr/>
      <dgm:t>
        <a:bodyPr/>
        <a:lstStyle/>
        <a:p>
          <a:endParaRPr lang="en-US"/>
        </a:p>
      </dgm:t>
    </dgm:pt>
    <dgm:pt modelId="{D0B18284-282E-42D4-B830-E11959DF1071}" type="pres">
      <dgm:prSet presAssocID="{37BFF3C8-D4F3-49E0-850A-FD5F6B92A6ED}" presName="descendantArrow" presStyleCnt="0"/>
      <dgm:spPr/>
    </dgm:pt>
    <dgm:pt modelId="{DBED25BA-9E1B-4230-8CAD-1DF2F7D7FE15}" type="pres">
      <dgm:prSet presAssocID="{58B4C736-8811-489F-913D-12BAC9C5C9CC}" presName="childTextArrow" presStyleLbl="fgAccFollowNode1" presStyleIdx="1" presStyleCnt="3">
        <dgm:presLayoutVars>
          <dgm:bulletEnabled val="1"/>
        </dgm:presLayoutVars>
      </dgm:prSet>
      <dgm:spPr/>
      <dgm:t>
        <a:bodyPr/>
        <a:lstStyle/>
        <a:p>
          <a:endParaRPr lang="en-US"/>
        </a:p>
      </dgm:t>
    </dgm:pt>
    <dgm:pt modelId="{6C5BF403-7171-47DA-8B22-822083F26C8D}" type="pres">
      <dgm:prSet presAssocID="{99A17A0A-4A87-43B0-A5F8-4920345C0D70}" presName="sp" presStyleCnt="0"/>
      <dgm:spPr/>
    </dgm:pt>
    <dgm:pt modelId="{4F6B6BBE-28EC-414A-9231-D69086C309D2}" type="pres">
      <dgm:prSet presAssocID="{EB3953DF-0FC1-4DAB-8D94-A6A3B418F435}" presName="arrowAndChildren" presStyleCnt="0"/>
      <dgm:spPr/>
    </dgm:pt>
    <dgm:pt modelId="{E06D549A-4F02-42D5-9413-665AF3821EF0}" type="pres">
      <dgm:prSet presAssocID="{EB3953DF-0FC1-4DAB-8D94-A6A3B418F435}" presName="parentTextArrow" presStyleLbl="node1" presStyleIdx="1" presStyleCnt="3"/>
      <dgm:spPr/>
      <dgm:t>
        <a:bodyPr/>
        <a:lstStyle/>
        <a:p>
          <a:endParaRPr lang="en-US"/>
        </a:p>
      </dgm:t>
    </dgm:pt>
    <dgm:pt modelId="{D36B51A9-22A6-495F-BD73-598146FF07C3}" type="pres">
      <dgm:prSet presAssocID="{EB3953DF-0FC1-4DAB-8D94-A6A3B418F435}" presName="arrow" presStyleLbl="node1" presStyleIdx="2" presStyleCnt="3"/>
      <dgm:spPr/>
      <dgm:t>
        <a:bodyPr/>
        <a:lstStyle/>
        <a:p>
          <a:endParaRPr lang="en-US"/>
        </a:p>
      </dgm:t>
    </dgm:pt>
    <dgm:pt modelId="{EF9BCDC4-ED5E-4197-82B2-A00873A5FCFF}" type="pres">
      <dgm:prSet presAssocID="{EB3953DF-0FC1-4DAB-8D94-A6A3B418F435}" presName="descendantArrow" presStyleCnt="0"/>
      <dgm:spPr/>
    </dgm:pt>
    <dgm:pt modelId="{C0FCCCF2-4DCF-40A3-B668-6A28613F9C5C}" type="pres">
      <dgm:prSet presAssocID="{43E29850-12F6-4A6F-B7BA-936BA9B539CF}" presName="childTextArrow" presStyleLbl="fgAccFollowNode1" presStyleIdx="2" presStyleCnt="3">
        <dgm:presLayoutVars>
          <dgm:bulletEnabled val="1"/>
        </dgm:presLayoutVars>
      </dgm:prSet>
      <dgm:spPr/>
      <dgm:t>
        <a:bodyPr/>
        <a:lstStyle/>
        <a:p>
          <a:endParaRPr lang="en-US"/>
        </a:p>
      </dgm:t>
    </dgm:pt>
  </dgm:ptLst>
  <dgm:cxnLst>
    <dgm:cxn modelId="{BA6AD6F7-0300-4A51-87E1-051C2CBC0859}" type="presOf" srcId="{A10D4EBD-59E0-460A-8782-C1388B9589E3}" destId="{1DF83753-F276-422A-8953-B8CDFA15C10B}" srcOrd="0" destOrd="0" presId="urn:microsoft.com/office/officeart/2005/8/layout/process4"/>
    <dgm:cxn modelId="{B96A0D8C-A085-489B-8C2C-EAF5BC9E00AD}" srcId="{0529A902-1D1B-4C67-94BE-44BA361B3D31}" destId="{37BFF3C8-D4F3-49E0-850A-FD5F6B92A6ED}" srcOrd="1" destOrd="0" parTransId="{F5C7D918-802F-4BB3-AB1B-1AB121D06A2D}" sibTransId="{2C21758D-F37B-4339-B5B9-0411FA82C34C}"/>
    <dgm:cxn modelId="{27683200-7477-4F9D-A86B-10F0BFC8DD43}" type="presOf" srcId="{43E29850-12F6-4A6F-B7BA-936BA9B539CF}" destId="{C0FCCCF2-4DCF-40A3-B668-6A28613F9C5C}" srcOrd="0" destOrd="0" presId="urn:microsoft.com/office/officeart/2005/8/layout/process4"/>
    <dgm:cxn modelId="{CD121777-D700-464D-84A8-D51FA031ABD1}" srcId="{0529A902-1D1B-4C67-94BE-44BA361B3D31}" destId="{F1DC4F39-297E-43D2-A028-C3529AF45E26}" srcOrd="2" destOrd="0" parTransId="{8AD045C1-3E47-4F49-8BB5-0A753A8E84F1}" sibTransId="{56BDD816-218F-4CD6-83CB-1FB2C1EB5873}"/>
    <dgm:cxn modelId="{F25711DC-4377-4332-8957-439F5FA9086E}" type="presOf" srcId="{F1DC4F39-297E-43D2-A028-C3529AF45E26}" destId="{8941439F-B731-4852-96F2-1E789261C461}" srcOrd="1" destOrd="0" presId="urn:microsoft.com/office/officeart/2005/8/layout/process4"/>
    <dgm:cxn modelId="{709274D9-61F2-474E-AD96-C3C8EBFF9298}" type="presOf" srcId="{F1DC4F39-297E-43D2-A028-C3529AF45E26}" destId="{F7FD80C7-D9E3-4607-B854-011FB60DC3A6}" srcOrd="0" destOrd="0" presId="urn:microsoft.com/office/officeart/2005/8/layout/process4"/>
    <dgm:cxn modelId="{CF5A0043-8FA0-4C01-908D-25477289FBFC}" type="presOf" srcId="{37BFF3C8-D4F3-49E0-850A-FD5F6B92A6ED}" destId="{80EF2B18-8CAA-47B8-8212-9214C162A4CB}" srcOrd="1" destOrd="0" presId="urn:microsoft.com/office/officeart/2005/8/layout/process4"/>
    <dgm:cxn modelId="{B3B23649-A963-4610-A916-7591143730E2}" type="presOf" srcId="{58B4C736-8811-489F-913D-12BAC9C5C9CC}" destId="{DBED25BA-9E1B-4230-8CAD-1DF2F7D7FE15}" srcOrd="0" destOrd="0" presId="urn:microsoft.com/office/officeart/2005/8/layout/process4"/>
    <dgm:cxn modelId="{1D8D9F89-1A4E-41C2-8FB9-585E567E53B5}" type="presOf" srcId="{EB3953DF-0FC1-4DAB-8D94-A6A3B418F435}" destId="{E06D549A-4F02-42D5-9413-665AF3821EF0}" srcOrd="0" destOrd="0" presId="urn:microsoft.com/office/officeart/2005/8/layout/process4"/>
    <dgm:cxn modelId="{C030BBC2-A7AB-45A7-A625-2D7389915089}" type="presOf" srcId="{37BFF3C8-D4F3-49E0-850A-FD5F6B92A6ED}" destId="{1F2A39E2-ABD3-429F-875D-406D8879A33C}" srcOrd="0" destOrd="0" presId="urn:microsoft.com/office/officeart/2005/8/layout/process4"/>
    <dgm:cxn modelId="{E5049274-8E6B-4055-A75D-DA92D7CB8DE8}" srcId="{F1DC4F39-297E-43D2-A028-C3529AF45E26}" destId="{A10D4EBD-59E0-460A-8782-C1388B9589E3}" srcOrd="0" destOrd="0" parTransId="{30EA6773-6CCB-44D0-955C-677EA8CA9A74}" sibTransId="{9391D7B3-E6C0-4A17-B3A9-634A781E973D}"/>
    <dgm:cxn modelId="{5A7D5D5B-0F14-4BB1-A562-FF7ECA2F46A4}" srcId="{EB3953DF-0FC1-4DAB-8D94-A6A3B418F435}" destId="{43E29850-12F6-4A6F-B7BA-936BA9B539CF}" srcOrd="0" destOrd="0" parTransId="{7F9A1CC1-6B12-4CDA-99CB-0AC1D44F3C38}" sibTransId="{4A161310-384B-4E43-9944-AA7D14669A1F}"/>
    <dgm:cxn modelId="{93C76C6E-A620-4AA2-BB9B-81205013D9A6}" srcId="{0529A902-1D1B-4C67-94BE-44BA361B3D31}" destId="{EB3953DF-0FC1-4DAB-8D94-A6A3B418F435}" srcOrd="0" destOrd="0" parTransId="{BA153F36-5B68-471F-AA03-2E73E8B27DD7}" sibTransId="{99A17A0A-4A87-43B0-A5F8-4920345C0D70}"/>
    <dgm:cxn modelId="{C2736624-B4CB-4BFF-8AAC-6ABB09BB52A5}" srcId="{37BFF3C8-D4F3-49E0-850A-FD5F6B92A6ED}" destId="{58B4C736-8811-489F-913D-12BAC9C5C9CC}" srcOrd="0" destOrd="0" parTransId="{F1BD960B-2ED5-4FC5-B4BD-5BD39715DAA1}" sibTransId="{1677C278-C975-4C27-B810-DE8594624D93}"/>
    <dgm:cxn modelId="{55A87CF4-96C8-4687-B649-62634217A7EB}" type="presOf" srcId="{0529A902-1D1B-4C67-94BE-44BA361B3D31}" destId="{688C66A9-A6A8-4FC1-AA62-2FF2F18338E8}" srcOrd="0" destOrd="0" presId="urn:microsoft.com/office/officeart/2005/8/layout/process4"/>
    <dgm:cxn modelId="{3322B8C6-0E97-4B80-8677-5C4CBB704F3A}" type="presOf" srcId="{EB3953DF-0FC1-4DAB-8D94-A6A3B418F435}" destId="{D36B51A9-22A6-495F-BD73-598146FF07C3}" srcOrd="1" destOrd="0" presId="urn:microsoft.com/office/officeart/2005/8/layout/process4"/>
    <dgm:cxn modelId="{57404DE7-3B20-4059-9219-066D0AF1C758}" type="presParOf" srcId="{688C66A9-A6A8-4FC1-AA62-2FF2F18338E8}" destId="{AAE6CA5D-9968-4CFA-A00F-C7B7D68EE97D}" srcOrd="0" destOrd="0" presId="urn:microsoft.com/office/officeart/2005/8/layout/process4"/>
    <dgm:cxn modelId="{FFB0FB2F-8C3A-405F-A2B3-93A4EA740974}" type="presParOf" srcId="{AAE6CA5D-9968-4CFA-A00F-C7B7D68EE97D}" destId="{F7FD80C7-D9E3-4607-B854-011FB60DC3A6}" srcOrd="0" destOrd="0" presId="urn:microsoft.com/office/officeart/2005/8/layout/process4"/>
    <dgm:cxn modelId="{4CF33ED6-9D4B-4B59-B401-3A8628420431}" type="presParOf" srcId="{AAE6CA5D-9968-4CFA-A00F-C7B7D68EE97D}" destId="{8941439F-B731-4852-96F2-1E789261C461}" srcOrd="1" destOrd="0" presId="urn:microsoft.com/office/officeart/2005/8/layout/process4"/>
    <dgm:cxn modelId="{25B0184D-BD1C-4AC8-99F2-41048CED1B3B}" type="presParOf" srcId="{AAE6CA5D-9968-4CFA-A00F-C7B7D68EE97D}" destId="{27D2E5E6-B128-41FF-A87B-0A0D654464E0}" srcOrd="2" destOrd="0" presId="urn:microsoft.com/office/officeart/2005/8/layout/process4"/>
    <dgm:cxn modelId="{FD478FA2-CF70-40C3-9965-9632513B486A}" type="presParOf" srcId="{27D2E5E6-B128-41FF-A87B-0A0D654464E0}" destId="{1DF83753-F276-422A-8953-B8CDFA15C10B}" srcOrd="0" destOrd="0" presId="urn:microsoft.com/office/officeart/2005/8/layout/process4"/>
    <dgm:cxn modelId="{9AE200B3-A3D9-4024-BA95-C70DA48D882B}" type="presParOf" srcId="{688C66A9-A6A8-4FC1-AA62-2FF2F18338E8}" destId="{B0D906C4-137E-4567-A51C-9C03DF642891}" srcOrd="1" destOrd="0" presId="urn:microsoft.com/office/officeart/2005/8/layout/process4"/>
    <dgm:cxn modelId="{2C07A2DD-9FD1-4BC7-9255-F0D73FBC070E}" type="presParOf" srcId="{688C66A9-A6A8-4FC1-AA62-2FF2F18338E8}" destId="{EE44249E-8750-4C76-8491-9FC36C0656BD}" srcOrd="2" destOrd="0" presId="urn:microsoft.com/office/officeart/2005/8/layout/process4"/>
    <dgm:cxn modelId="{FB2059AF-E202-4DB1-B116-D4B8E6C282CF}" type="presParOf" srcId="{EE44249E-8750-4C76-8491-9FC36C0656BD}" destId="{1F2A39E2-ABD3-429F-875D-406D8879A33C}" srcOrd="0" destOrd="0" presId="urn:microsoft.com/office/officeart/2005/8/layout/process4"/>
    <dgm:cxn modelId="{2779C268-63D2-4140-A851-83680F6BD852}" type="presParOf" srcId="{EE44249E-8750-4C76-8491-9FC36C0656BD}" destId="{80EF2B18-8CAA-47B8-8212-9214C162A4CB}" srcOrd="1" destOrd="0" presId="urn:microsoft.com/office/officeart/2005/8/layout/process4"/>
    <dgm:cxn modelId="{A87E4D29-A806-4D13-80C1-7193209E3BA4}" type="presParOf" srcId="{EE44249E-8750-4C76-8491-9FC36C0656BD}" destId="{D0B18284-282E-42D4-B830-E11959DF1071}" srcOrd="2" destOrd="0" presId="urn:microsoft.com/office/officeart/2005/8/layout/process4"/>
    <dgm:cxn modelId="{88E5694B-96F7-46F1-9765-F4DEC8085E40}" type="presParOf" srcId="{D0B18284-282E-42D4-B830-E11959DF1071}" destId="{DBED25BA-9E1B-4230-8CAD-1DF2F7D7FE15}" srcOrd="0" destOrd="0" presId="urn:microsoft.com/office/officeart/2005/8/layout/process4"/>
    <dgm:cxn modelId="{5D69E536-21F9-46B0-A317-B349BA017970}" type="presParOf" srcId="{688C66A9-A6A8-4FC1-AA62-2FF2F18338E8}" destId="{6C5BF403-7171-47DA-8B22-822083F26C8D}" srcOrd="3" destOrd="0" presId="urn:microsoft.com/office/officeart/2005/8/layout/process4"/>
    <dgm:cxn modelId="{E1CFB85A-3F6B-47AD-A0C2-F75C7AFC7117}" type="presParOf" srcId="{688C66A9-A6A8-4FC1-AA62-2FF2F18338E8}" destId="{4F6B6BBE-28EC-414A-9231-D69086C309D2}" srcOrd="4" destOrd="0" presId="urn:microsoft.com/office/officeart/2005/8/layout/process4"/>
    <dgm:cxn modelId="{AFD51A2D-A548-42CC-B5DB-12668159DD81}" type="presParOf" srcId="{4F6B6BBE-28EC-414A-9231-D69086C309D2}" destId="{E06D549A-4F02-42D5-9413-665AF3821EF0}" srcOrd="0" destOrd="0" presId="urn:microsoft.com/office/officeart/2005/8/layout/process4"/>
    <dgm:cxn modelId="{1EFE7410-90BC-4C2A-97DF-FB4F15815393}" type="presParOf" srcId="{4F6B6BBE-28EC-414A-9231-D69086C309D2}" destId="{D36B51A9-22A6-495F-BD73-598146FF07C3}" srcOrd="1" destOrd="0" presId="urn:microsoft.com/office/officeart/2005/8/layout/process4"/>
    <dgm:cxn modelId="{2861953F-38AA-4649-AD1F-3B36C4BBC9CC}" type="presParOf" srcId="{4F6B6BBE-28EC-414A-9231-D69086C309D2}" destId="{EF9BCDC4-ED5E-4197-82B2-A00873A5FCFF}" srcOrd="2" destOrd="0" presId="urn:microsoft.com/office/officeart/2005/8/layout/process4"/>
    <dgm:cxn modelId="{C628F49C-89E6-409F-A9DB-F6EF8C9FBEB0}" type="presParOf" srcId="{EF9BCDC4-ED5E-4197-82B2-A00873A5FCFF}" destId="{C0FCCCF2-4DCF-40A3-B668-6A28613F9C5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A1B851-A552-41E7-B298-DCB748C69B2D}"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146E0675-7198-491B-840A-29822FE9C635}">
      <dgm:prSet phldrT="[Text]"/>
      <dgm:spPr/>
      <dgm:t>
        <a:bodyPr/>
        <a:lstStyle/>
        <a:p>
          <a:r>
            <a:rPr lang="mn-MN" b="0" i="0" dirty="0" smtClean="0">
              <a:latin typeface="Times New Roman" pitchFamily="18" charset="0"/>
              <a:cs typeface="Times New Roman" pitchFamily="18" charset="0"/>
            </a:rPr>
            <a:t>Сонгогчийг сонгогчдын нэрийн жагсаалтад сонгуулийн хэсгийн нутаг дэвсгэрт хаягийн бүртгэл бүхий сонгогчийн нэр, эцэг /эх/-ийн нэр, нас, хүйс, регистрийн дугаар, оршин суугаа газрын хаяг гэсэн дарааллаар бүртгэх ба сонгогчийг оршин суугаа газрын хаягийн дагуу бичнэ.</a:t>
          </a:r>
          <a:endParaRPr lang="en-US" dirty="0">
            <a:latin typeface="Times New Roman" pitchFamily="18" charset="0"/>
            <a:cs typeface="Times New Roman" pitchFamily="18" charset="0"/>
          </a:endParaRPr>
        </a:p>
      </dgm:t>
    </dgm:pt>
    <dgm:pt modelId="{EAE3DFEC-8B71-494D-A7E2-653BC9E857A5}" type="parTrans" cxnId="{45F36E70-4D8E-498E-B0BF-02D2425BC52C}">
      <dgm:prSet/>
      <dgm:spPr/>
      <dgm:t>
        <a:bodyPr/>
        <a:lstStyle/>
        <a:p>
          <a:endParaRPr lang="en-US"/>
        </a:p>
      </dgm:t>
    </dgm:pt>
    <dgm:pt modelId="{B935FCDC-9B72-460D-A909-E8A5407DA347}" type="sibTrans" cxnId="{45F36E70-4D8E-498E-B0BF-02D2425BC52C}">
      <dgm:prSet/>
      <dgm:spPr/>
      <dgm:t>
        <a:bodyPr/>
        <a:lstStyle/>
        <a:p>
          <a:endParaRPr lang="en-US"/>
        </a:p>
      </dgm:t>
    </dgm:pt>
    <dgm:pt modelId="{AFC3D98F-AB9C-4637-B750-0B1052815670}">
      <dgm:prSet phldrT="[Text]"/>
      <dgm:spPr/>
      <dgm:t>
        <a:bodyPr/>
        <a:lstStyle/>
        <a:p>
          <a:r>
            <a:rPr lang="mn-MN" b="0" i="0" dirty="0" smtClean="0">
              <a:latin typeface="Times New Roman" pitchFamily="18" charset="0"/>
              <a:cs typeface="Times New Roman" pitchFamily="18" charset="0"/>
            </a:rPr>
            <a:t>Цахим хэлбэр бүхий сонгогчдын нэрийн жагсаалт нь иргэний биеийн давхцахгүй өгөгдөл /гарын хурууны хээ/-ийн мэдээлэлд үндэслэсэн байна.</a:t>
          </a:r>
          <a:endParaRPr lang="en-US" dirty="0">
            <a:latin typeface="Times New Roman" pitchFamily="18" charset="0"/>
            <a:cs typeface="Times New Roman" pitchFamily="18" charset="0"/>
          </a:endParaRPr>
        </a:p>
      </dgm:t>
    </dgm:pt>
    <dgm:pt modelId="{2815C272-14FE-4367-88FC-1CC8B89BCC62}" type="parTrans" cxnId="{E694C2E2-F20B-4B4D-8FE8-68C7410DC20A}">
      <dgm:prSet/>
      <dgm:spPr/>
      <dgm:t>
        <a:bodyPr/>
        <a:lstStyle/>
        <a:p>
          <a:endParaRPr lang="en-US"/>
        </a:p>
      </dgm:t>
    </dgm:pt>
    <dgm:pt modelId="{AF6E5D9E-D4E7-4338-A9F9-81BF415F29BF}" type="sibTrans" cxnId="{E694C2E2-F20B-4B4D-8FE8-68C7410DC20A}">
      <dgm:prSet/>
      <dgm:spPr/>
      <dgm:t>
        <a:bodyPr/>
        <a:lstStyle/>
        <a:p>
          <a:endParaRPr lang="en-US"/>
        </a:p>
      </dgm:t>
    </dgm:pt>
    <dgm:pt modelId="{134065DB-D4EF-4630-907F-E640752DD419}">
      <dgm:prSet phldrT="[Text]"/>
      <dgm:spPr/>
      <dgm:t>
        <a:bodyPr/>
        <a:lstStyle/>
        <a:p>
          <a:r>
            <a:rPr lang="mn-MN" b="0" i="0" dirty="0" smtClean="0">
              <a:latin typeface="Times New Roman" pitchFamily="18" charset="0"/>
              <a:cs typeface="Times New Roman" pitchFamily="18" charset="0"/>
            </a:rPr>
            <a:t>Сонгогчийг сонгуулийн зөвхөн нэг хэсэгт бүртгэнэ.</a:t>
          </a:r>
          <a:endParaRPr lang="en-US" dirty="0">
            <a:latin typeface="Times New Roman" pitchFamily="18" charset="0"/>
            <a:cs typeface="Times New Roman" pitchFamily="18" charset="0"/>
          </a:endParaRPr>
        </a:p>
      </dgm:t>
    </dgm:pt>
    <dgm:pt modelId="{44D0D292-0357-4143-B9AC-4B5D967CD1E3}" type="parTrans" cxnId="{9EACD29A-B635-44A7-99E3-E437C9C9EBE9}">
      <dgm:prSet/>
      <dgm:spPr/>
      <dgm:t>
        <a:bodyPr/>
        <a:lstStyle/>
        <a:p>
          <a:endParaRPr lang="en-US"/>
        </a:p>
      </dgm:t>
    </dgm:pt>
    <dgm:pt modelId="{FA6D5D39-CECF-4F0D-8491-F2A7CB25CA09}" type="sibTrans" cxnId="{9EACD29A-B635-44A7-99E3-E437C9C9EBE9}">
      <dgm:prSet/>
      <dgm:spPr/>
      <dgm:t>
        <a:bodyPr/>
        <a:lstStyle/>
        <a:p>
          <a:endParaRPr lang="en-US"/>
        </a:p>
      </dgm:t>
    </dgm:pt>
    <dgm:pt modelId="{10A369B8-19DD-4E99-8E56-024950399184}">
      <dgm:prSet phldrT="[Text]"/>
      <dgm:spPr/>
      <dgm:t>
        <a:bodyPr/>
        <a:lstStyle/>
        <a:p>
          <a:r>
            <a:rPr lang="mn-MN" b="0" i="0" dirty="0" smtClean="0">
              <a:latin typeface="Times New Roman" pitchFamily="18" charset="0"/>
              <a:cs typeface="Times New Roman" pitchFamily="18" charset="0"/>
            </a:rPr>
            <a:t>Сонгуулийн жилийн гуравдугаар сарын нэгний өдрөөс эхэлж сонгууль дуустал өөрийн цахим хуудаст байрлуулна.</a:t>
          </a:r>
          <a:endParaRPr lang="en-US" dirty="0">
            <a:latin typeface="Times New Roman" pitchFamily="18" charset="0"/>
            <a:cs typeface="Times New Roman" pitchFamily="18" charset="0"/>
          </a:endParaRPr>
        </a:p>
      </dgm:t>
    </dgm:pt>
    <dgm:pt modelId="{6A4ABD19-0025-457B-A915-C4CB02088486}" type="parTrans" cxnId="{A7E98E1F-31DB-465F-A140-B7E006FA2762}">
      <dgm:prSet/>
      <dgm:spPr/>
      <dgm:t>
        <a:bodyPr/>
        <a:lstStyle/>
        <a:p>
          <a:endParaRPr lang="en-US"/>
        </a:p>
      </dgm:t>
    </dgm:pt>
    <dgm:pt modelId="{AAA14560-7767-42DF-95E9-5DBD27F6F1B8}" type="sibTrans" cxnId="{A7E98E1F-31DB-465F-A140-B7E006FA2762}">
      <dgm:prSet/>
      <dgm:spPr/>
      <dgm:t>
        <a:bodyPr/>
        <a:lstStyle/>
        <a:p>
          <a:endParaRPr lang="en-US"/>
        </a:p>
      </dgm:t>
    </dgm:pt>
    <dgm:pt modelId="{B672A308-3AD3-4D70-88DB-9DDEDA3DE307}" type="pres">
      <dgm:prSet presAssocID="{60A1B851-A552-41E7-B298-DCB748C69B2D}" presName="linear" presStyleCnt="0">
        <dgm:presLayoutVars>
          <dgm:dir/>
          <dgm:resizeHandles val="exact"/>
        </dgm:presLayoutVars>
      </dgm:prSet>
      <dgm:spPr/>
      <dgm:t>
        <a:bodyPr/>
        <a:lstStyle/>
        <a:p>
          <a:endParaRPr lang="en-US"/>
        </a:p>
      </dgm:t>
    </dgm:pt>
    <dgm:pt modelId="{B352013B-8299-473E-9011-96BB0B877F6C}" type="pres">
      <dgm:prSet presAssocID="{146E0675-7198-491B-840A-29822FE9C635}" presName="comp" presStyleCnt="0"/>
      <dgm:spPr/>
    </dgm:pt>
    <dgm:pt modelId="{72EAC77E-731E-4E34-8E3A-BDF7D23C79DA}" type="pres">
      <dgm:prSet presAssocID="{146E0675-7198-491B-840A-29822FE9C635}" presName="box" presStyleLbl="node1" presStyleIdx="0" presStyleCnt="4"/>
      <dgm:spPr/>
      <dgm:t>
        <a:bodyPr/>
        <a:lstStyle/>
        <a:p>
          <a:endParaRPr lang="en-US"/>
        </a:p>
      </dgm:t>
    </dgm:pt>
    <dgm:pt modelId="{EA1F1EE2-D902-4C58-8B95-71CB1CF563B8}" type="pres">
      <dgm:prSet presAssocID="{146E0675-7198-491B-840A-29822FE9C635}" presName="img" presStyleLbl="fgImgPlace1" presStyleIdx="0" presStyleCnt="4"/>
      <dgm:spPr>
        <a:blipFill rotWithShape="0">
          <a:blip xmlns:r="http://schemas.openxmlformats.org/officeDocument/2006/relationships" r:embed="rId1"/>
          <a:stretch>
            <a:fillRect/>
          </a:stretch>
        </a:blipFill>
      </dgm:spPr>
    </dgm:pt>
    <dgm:pt modelId="{20313E73-7CF7-46CF-BB1B-23D4CF72D32B}" type="pres">
      <dgm:prSet presAssocID="{146E0675-7198-491B-840A-29822FE9C635}" presName="text" presStyleLbl="node1" presStyleIdx="0" presStyleCnt="4">
        <dgm:presLayoutVars>
          <dgm:bulletEnabled val="1"/>
        </dgm:presLayoutVars>
      </dgm:prSet>
      <dgm:spPr/>
      <dgm:t>
        <a:bodyPr/>
        <a:lstStyle/>
        <a:p>
          <a:endParaRPr lang="en-US"/>
        </a:p>
      </dgm:t>
    </dgm:pt>
    <dgm:pt modelId="{C508BE03-7471-44A6-AED0-AB07BD8B62A0}" type="pres">
      <dgm:prSet presAssocID="{B935FCDC-9B72-460D-A909-E8A5407DA347}" presName="spacer" presStyleCnt="0"/>
      <dgm:spPr/>
    </dgm:pt>
    <dgm:pt modelId="{DA222D95-5D63-4F95-A2AE-D4FB1AE9B150}" type="pres">
      <dgm:prSet presAssocID="{AFC3D98F-AB9C-4637-B750-0B1052815670}" presName="comp" presStyleCnt="0"/>
      <dgm:spPr/>
    </dgm:pt>
    <dgm:pt modelId="{C6D44EC4-B1C6-4469-985B-4F180653219D}" type="pres">
      <dgm:prSet presAssocID="{AFC3D98F-AB9C-4637-B750-0B1052815670}" presName="box" presStyleLbl="node1" presStyleIdx="1" presStyleCnt="4"/>
      <dgm:spPr/>
      <dgm:t>
        <a:bodyPr/>
        <a:lstStyle/>
        <a:p>
          <a:endParaRPr lang="en-US"/>
        </a:p>
      </dgm:t>
    </dgm:pt>
    <dgm:pt modelId="{390DF2D3-66BC-4A21-BD76-8B78A9C08F9D}" type="pres">
      <dgm:prSet presAssocID="{AFC3D98F-AB9C-4637-B750-0B1052815670}" presName="img" presStyleLbl="fgImgPlace1" presStyleIdx="1" presStyleCnt="4"/>
      <dgm:spPr>
        <a:blipFill rotWithShape="0">
          <a:blip xmlns:r="http://schemas.openxmlformats.org/officeDocument/2006/relationships" r:embed="rId2"/>
          <a:stretch>
            <a:fillRect/>
          </a:stretch>
        </a:blipFill>
      </dgm:spPr>
    </dgm:pt>
    <dgm:pt modelId="{5D4258F7-25B3-46AF-99A1-5C4E986D725F}" type="pres">
      <dgm:prSet presAssocID="{AFC3D98F-AB9C-4637-B750-0B1052815670}" presName="text" presStyleLbl="node1" presStyleIdx="1" presStyleCnt="4">
        <dgm:presLayoutVars>
          <dgm:bulletEnabled val="1"/>
        </dgm:presLayoutVars>
      </dgm:prSet>
      <dgm:spPr/>
      <dgm:t>
        <a:bodyPr/>
        <a:lstStyle/>
        <a:p>
          <a:endParaRPr lang="en-US"/>
        </a:p>
      </dgm:t>
    </dgm:pt>
    <dgm:pt modelId="{BA8AD9B7-7BC4-4485-8E65-F92C544DE11D}" type="pres">
      <dgm:prSet presAssocID="{AF6E5D9E-D4E7-4338-A9F9-81BF415F29BF}" presName="spacer" presStyleCnt="0"/>
      <dgm:spPr/>
    </dgm:pt>
    <dgm:pt modelId="{29856508-EDA2-4EE0-8759-E97B1CF9D9A9}" type="pres">
      <dgm:prSet presAssocID="{134065DB-D4EF-4630-907F-E640752DD419}" presName="comp" presStyleCnt="0"/>
      <dgm:spPr/>
    </dgm:pt>
    <dgm:pt modelId="{476B5DFC-FADB-4679-A286-4F4BF90875DE}" type="pres">
      <dgm:prSet presAssocID="{134065DB-D4EF-4630-907F-E640752DD419}" presName="box" presStyleLbl="node1" presStyleIdx="2" presStyleCnt="4"/>
      <dgm:spPr/>
      <dgm:t>
        <a:bodyPr/>
        <a:lstStyle/>
        <a:p>
          <a:endParaRPr lang="en-US"/>
        </a:p>
      </dgm:t>
    </dgm:pt>
    <dgm:pt modelId="{4F550877-7201-4284-AB59-A8F9161646BC}" type="pres">
      <dgm:prSet presAssocID="{134065DB-D4EF-4630-907F-E640752DD419}" presName="img" presStyleLbl="fgImgPlace1" presStyleIdx="2" presStyleCnt="4"/>
      <dgm:spPr>
        <a:blipFill rotWithShape="0">
          <a:blip xmlns:r="http://schemas.openxmlformats.org/officeDocument/2006/relationships" r:embed="rId3"/>
          <a:stretch>
            <a:fillRect/>
          </a:stretch>
        </a:blipFill>
      </dgm:spPr>
    </dgm:pt>
    <dgm:pt modelId="{DD0A3289-6BE3-43ED-AF83-371DCF1E1171}" type="pres">
      <dgm:prSet presAssocID="{134065DB-D4EF-4630-907F-E640752DD419}" presName="text" presStyleLbl="node1" presStyleIdx="2" presStyleCnt="4">
        <dgm:presLayoutVars>
          <dgm:bulletEnabled val="1"/>
        </dgm:presLayoutVars>
      </dgm:prSet>
      <dgm:spPr/>
      <dgm:t>
        <a:bodyPr/>
        <a:lstStyle/>
        <a:p>
          <a:endParaRPr lang="en-US"/>
        </a:p>
      </dgm:t>
    </dgm:pt>
    <dgm:pt modelId="{A3556768-90E0-430C-804F-0A3E8A220FF1}" type="pres">
      <dgm:prSet presAssocID="{FA6D5D39-CECF-4F0D-8491-F2A7CB25CA09}" presName="spacer" presStyleCnt="0"/>
      <dgm:spPr/>
    </dgm:pt>
    <dgm:pt modelId="{C5306E01-5161-41B4-A07F-D2841262E101}" type="pres">
      <dgm:prSet presAssocID="{10A369B8-19DD-4E99-8E56-024950399184}" presName="comp" presStyleCnt="0"/>
      <dgm:spPr/>
    </dgm:pt>
    <dgm:pt modelId="{B5BF04EA-6CAC-4DAB-9EA3-DBED5A1578B1}" type="pres">
      <dgm:prSet presAssocID="{10A369B8-19DD-4E99-8E56-024950399184}" presName="box" presStyleLbl="node1" presStyleIdx="3" presStyleCnt="4"/>
      <dgm:spPr/>
      <dgm:t>
        <a:bodyPr/>
        <a:lstStyle/>
        <a:p>
          <a:endParaRPr lang="en-US"/>
        </a:p>
      </dgm:t>
    </dgm:pt>
    <dgm:pt modelId="{50762710-EDEC-4161-9282-C4922E518F31}" type="pres">
      <dgm:prSet presAssocID="{10A369B8-19DD-4E99-8E56-024950399184}" presName="img" presStyleLbl="fgImgPlace1" presStyleIdx="3" presStyleCnt="4"/>
      <dgm:spPr>
        <a:blipFill rotWithShape="0">
          <a:blip xmlns:r="http://schemas.openxmlformats.org/officeDocument/2006/relationships" r:embed="rId4"/>
          <a:stretch>
            <a:fillRect/>
          </a:stretch>
        </a:blipFill>
      </dgm:spPr>
    </dgm:pt>
    <dgm:pt modelId="{02A6EB05-C34D-42D7-9084-E1A05F881253}" type="pres">
      <dgm:prSet presAssocID="{10A369B8-19DD-4E99-8E56-024950399184}" presName="text" presStyleLbl="node1" presStyleIdx="3" presStyleCnt="4">
        <dgm:presLayoutVars>
          <dgm:bulletEnabled val="1"/>
        </dgm:presLayoutVars>
      </dgm:prSet>
      <dgm:spPr/>
      <dgm:t>
        <a:bodyPr/>
        <a:lstStyle/>
        <a:p>
          <a:endParaRPr lang="en-US"/>
        </a:p>
      </dgm:t>
    </dgm:pt>
  </dgm:ptLst>
  <dgm:cxnLst>
    <dgm:cxn modelId="{3A87CE81-F8FE-4F38-AE44-095C218B00DE}" type="presOf" srcId="{10A369B8-19DD-4E99-8E56-024950399184}" destId="{B5BF04EA-6CAC-4DAB-9EA3-DBED5A1578B1}" srcOrd="0" destOrd="0" presId="urn:microsoft.com/office/officeart/2005/8/layout/vList4#1"/>
    <dgm:cxn modelId="{FEE13E53-98DD-44EF-A915-EF498E53B2AA}" type="presOf" srcId="{AFC3D98F-AB9C-4637-B750-0B1052815670}" destId="{5D4258F7-25B3-46AF-99A1-5C4E986D725F}" srcOrd="1" destOrd="0" presId="urn:microsoft.com/office/officeart/2005/8/layout/vList4#1"/>
    <dgm:cxn modelId="{D0C20DA7-AE50-4450-9917-1B2F73B0105F}" type="presOf" srcId="{134065DB-D4EF-4630-907F-E640752DD419}" destId="{476B5DFC-FADB-4679-A286-4F4BF90875DE}" srcOrd="0" destOrd="0" presId="urn:microsoft.com/office/officeart/2005/8/layout/vList4#1"/>
    <dgm:cxn modelId="{A7E98E1F-31DB-465F-A140-B7E006FA2762}" srcId="{60A1B851-A552-41E7-B298-DCB748C69B2D}" destId="{10A369B8-19DD-4E99-8E56-024950399184}" srcOrd="3" destOrd="0" parTransId="{6A4ABD19-0025-457B-A915-C4CB02088486}" sibTransId="{AAA14560-7767-42DF-95E9-5DBD27F6F1B8}"/>
    <dgm:cxn modelId="{01E83067-9E2C-49D0-A6E5-E132C7D535FA}" type="presOf" srcId="{10A369B8-19DD-4E99-8E56-024950399184}" destId="{02A6EB05-C34D-42D7-9084-E1A05F881253}" srcOrd="1" destOrd="0" presId="urn:microsoft.com/office/officeart/2005/8/layout/vList4#1"/>
    <dgm:cxn modelId="{250ABF25-4C7A-435B-92D8-123A6C7575F7}" type="presOf" srcId="{60A1B851-A552-41E7-B298-DCB748C69B2D}" destId="{B672A308-3AD3-4D70-88DB-9DDEDA3DE307}" srcOrd="0" destOrd="0" presId="urn:microsoft.com/office/officeart/2005/8/layout/vList4#1"/>
    <dgm:cxn modelId="{B01611FF-1093-4593-8584-846518666D80}" type="presOf" srcId="{AFC3D98F-AB9C-4637-B750-0B1052815670}" destId="{C6D44EC4-B1C6-4469-985B-4F180653219D}" srcOrd="0" destOrd="0" presId="urn:microsoft.com/office/officeart/2005/8/layout/vList4#1"/>
    <dgm:cxn modelId="{44970BDC-ABAA-414D-BDDA-AC7619521B35}" type="presOf" srcId="{146E0675-7198-491B-840A-29822FE9C635}" destId="{20313E73-7CF7-46CF-BB1B-23D4CF72D32B}" srcOrd="1" destOrd="0" presId="urn:microsoft.com/office/officeart/2005/8/layout/vList4#1"/>
    <dgm:cxn modelId="{45F36E70-4D8E-498E-B0BF-02D2425BC52C}" srcId="{60A1B851-A552-41E7-B298-DCB748C69B2D}" destId="{146E0675-7198-491B-840A-29822FE9C635}" srcOrd="0" destOrd="0" parTransId="{EAE3DFEC-8B71-494D-A7E2-653BC9E857A5}" sibTransId="{B935FCDC-9B72-460D-A909-E8A5407DA347}"/>
    <dgm:cxn modelId="{DF3BBEA7-2B01-40FB-81B6-CB3B92AC23DF}" type="presOf" srcId="{146E0675-7198-491B-840A-29822FE9C635}" destId="{72EAC77E-731E-4E34-8E3A-BDF7D23C79DA}" srcOrd="0" destOrd="0" presId="urn:microsoft.com/office/officeart/2005/8/layout/vList4#1"/>
    <dgm:cxn modelId="{9EACD29A-B635-44A7-99E3-E437C9C9EBE9}" srcId="{60A1B851-A552-41E7-B298-DCB748C69B2D}" destId="{134065DB-D4EF-4630-907F-E640752DD419}" srcOrd="2" destOrd="0" parTransId="{44D0D292-0357-4143-B9AC-4B5D967CD1E3}" sibTransId="{FA6D5D39-CECF-4F0D-8491-F2A7CB25CA09}"/>
    <dgm:cxn modelId="{C7B5082C-AB5F-4AE7-AA82-E4709810A2C8}" type="presOf" srcId="{134065DB-D4EF-4630-907F-E640752DD419}" destId="{DD0A3289-6BE3-43ED-AF83-371DCF1E1171}" srcOrd="1" destOrd="0" presId="urn:microsoft.com/office/officeart/2005/8/layout/vList4#1"/>
    <dgm:cxn modelId="{E694C2E2-F20B-4B4D-8FE8-68C7410DC20A}" srcId="{60A1B851-A552-41E7-B298-DCB748C69B2D}" destId="{AFC3D98F-AB9C-4637-B750-0B1052815670}" srcOrd="1" destOrd="0" parTransId="{2815C272-14FE-4367-88FC-1CC8B89BCC62}" sibTransId="{AF6E5D9E-D4E7-4338-A9F9-81BF415F29BF}"/>
    <dgm:cxn modelId="{6FC73FA1-F011-4E67-A26B-474F3026255C}" type="presParOf" srcId="{B672A308-3AD3-4D70-88DB-9DDEDA3DE307}" destId="{B352013B-8299-473E-9011-96BB0B877F6C}" srcOrd="0" destOrd="0" presId="urn:microsoft.com/office/officeart/2005/8/layout/vList4#1"/>
    <dgm:cxn modelId="{EF047446-5005-4D3E-B92F-A3210B13EEF2}" type="presParOf" srcId="{B352013B-8299-473E-9011-96BB0B877F6C}" destId="{72EAC77E-731E-4E34-8E3A-BDF7D23C79DA}" srcOrd="0" destOrd="0" presId="urn:microsoft.com/office/officeart/2005/8/layout/vList4#1"/>
    <dgm:cxn modelId="{C223CB02-CD92-4F11-ABB5-D391C45D8C94}" type="presParOf" srcId="{B352013B-8299-473E-9011-96BB0B877F6C}" destId="{EA1F1EE2-D902-4C58-8B95-71CB1CF563B8}" srcOrd="1" destOrd="0" presId="urn:microsoft.com/office/officeart/2005/8/layout/vList4#1"/>
    <dgm:cxn modelId="{ED4BED78-8A53-4523-A82B-E57D6520B352}" type="presParOf" srcId="{B352013B-8299-473E-9011-96BB0B877F6C}" destId="{20313E73-7CF7-46CF-BB1B-23D4CF72D32B}" srcOrd="2" destOrd="0" presId="urn:microsoft.com/office/officeart/2005/8/layout/vList4#1"/>
    <dgm:cxn modelId="{57C04C33-32F1-4B69-9343-E667F76C6D4B}" type="presParOf" srcId="{B672A308-3AD3-4D70-88DB-9DDEDA3DE307}" destId="{C508BE03-7471-44A6-AED0-AB07BD8B62A0}" srcOrd="1" destOrd="0" presId="urn:microsoft.com/office/officeart/2005/8/layout/vList4#1"/>
    <dgm:cxn modelId="{A1B8C6A8-C3E8-448A-B792-F28A5ACEB29A}" type="presParOf" srcId="{B672A308-3AD3-4D70-88DB-9DDEDA3DE307}" destId="{DA222D95-5D63-4F95-A2AE-D4FB1AE9B150}" srcOrd="2" destOrd="0" presId="urn:microsoft.com/office/officeart/2005/8/layout/vList4#1"/>
    <dgm:cxn modelId="{56D8C79C-F294-4ADC-91A6-053B96DC675C}" type="presParOf" srcId="{DA222D95-5D63-4F95-A2AE-D4FB1AE9B150}" destId="{C6D44EC4-B1C6-4469-985B-4F180653219D}" srcOrd="0" destOrd="0" presId="urn:microsoft.com/office/officeart/2005/8/layout/vList4#1"/>
    <dgm:cxn modelId="{415540A1-CB75-4A0E-A8B5-87D9F85E0643}" type="presParOf" srcId="{DA222D95-5D63-4F95-A2AE-D4FB1AE9B150}" destId="{390DF2D3-66BC-4A21-BD76-8B78A9C08F9D}" srcOrd="1" destOrd="0" presId="urn:microsoft.com/office/officeart/2005/8/layout/vList4#1"/>
    <dgm:cxn modelId="{915B12EB-28B6-45D1-B051-69C179716166}" type="presParOf" srcId="{DA222D95-5D63-4F95-A2AE-D4FB1AE9B150}" destId="{5D4258F7-25B3-46AF-99A1-5C4E986D725F}" srcOrd="2" destOrd="0" presId="urn:microsoft.com/office/officeart/2005/8/layout/vList4#1"/>
    <dgm:cxn modelId="{8F4521C8-F5A2-43FF-AD90-59E19559D883}" type="presParOf" srcId="{B672A308-3AD3-4D70-88DB-9DDEDA3DE307}" destId="{BA8AD9B7-7BC4-4485-8E65-F92C544DE11D}" srcOrd="3" destOrd="0" presId="urn:microsoft.com/office/officeart/2005/8/layout/vList4#1"/>
    <dgm:cxn modelId="{90B38CEE-00A0-4A8B-AAB1-5B9DF8BA62E3}" type="presParOf" srcId="{B672A308-3AD3-4D70-88DB-9DDEDA3DE307}" destId="{29856508-EDA2-4EE0-8759-E97B1CF9D9A9}" srcOrd="4" destOrd="0" presId="urn:microsoft.com/office/officeart/2005/8/layout/vList4#1"/>
    <dgm:cxn modelId="{B9E6C89F-DD98-4CF9-A12F-0E5C993CF873}" type="presParOf" srcId="{29856508-EDA2-4EE0-8759-E97B1CF9D9A9}" destId="{476B5DFC-FADB-4679-A286-4F4BF90875DE}" srcOrd="0" destOrd="0" presId="urn:microsoft.com/office/officeart/2005/8/layout/vList4#1"/>
    <dgm:cxn modelId="{4C69B924-F632-4B17-B90B-FAB7AE41A8EA}" type="presParOf" srcId="{29856508-EDA2-4EE0-8759-E97B1CF9D9A9}" destId="{4F550877-7201-4284-AB59-A8F9161646BC}" srcOrd="1" destOrd="0" presId="urn:microsoft.com/office/officeart/2005/8/layout/vList4#1"/>
    <dgm:cxn modelId="{D97105A0-0251-4E02-9AD7-6E0B96CB70F1}" type="presParOf" srcId="{29856508-EDA2-4EE0-8759-E97B1CF9D9A9}" destId="{DD0A3289-6BE3-43ED-AF83-371DCF1E1171}" srcOrd="2" destOrd="0" presId="urn:microsoft.com/office/officeart/2005/8/layout/vList4#1"/>
    <dgm:cxn modelId="{CD9DDCFA-5FE2-48A8-89CA-13677079A3F4}" type="presParOf" srcId="{B672A308-3AD3-4D70-88DB-9DDEDA3DE307}" destId="{A3556768-90E0-430C-804F-0A3E8A220FF1}" srcOrd="5" destOrd="0" presId="urn:microsoft.com/office/officeart/2005/8/layout/vList4#1"/>
    <dgm:cxn modelId="{493F216F-27AB-46F2-A6B1-372DA23D8F04}" type="presParOf" srcId="{B672A308-3AD3-4D70-88DB-9DDEDA3DE307}" destId="{C5306E01-5161-41B4-A07F-D2841262E101}" srcOrd="6" destOrd="0" presId="urn:microsoft.com/office/officeart/2005/8/layout/vList4#1"/>
    <dgm:cxn modelId="{77B7B4BD-4F2F-472C-B434-FAA216571B85}" type="presParOf" srcId="{C5306E01-5161-41B4-A07F-D2841262E101}" destId="{B5BF04EA-6CAC-4DAB-9EA3-DBED5A1578B1}" srcOrd="0" destOrd="0" presId="urn:microsoft.com/office/officeart/2005/8/layout/vList4#1"/>
    <dgm:cxn modelId="{0B085D6E-7A01-4EA1-93A2-D27944E11F3F}" type="presParOf" srcId="{C5306E01-5161-41B4-A07F-D2841262E101}" destId="{50762710-EDEC-4161-9282-C4922E518F31}" srcOrd="1" destOrd="0" presId="urn:microsoft.com/office/officeart/2005/8/layout/vList4#1"/>
    <dgm:cxn modelId="{D0D7A041-7C7A-4816-A407-DBF5B1F1D9C3}" type="presParOf" srcId="{C5306E01-5161-41B4-A07F-D2841262E101}" destId="{02A6EB05-C34D-42D7-9084-E1A05F881253}"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347607-87B1-4CE5-B61B-2716814DAC42}"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F132351B-210A-4497-B3E6-442D8632A630}">
      <dgm:prSet phldrT="[Text]" custT="1"/>
      <dgm:spPr/>
      <dgm:t>
        <a:bodyPr/>
        <a:lstStyle/>
        <a:p>
          <a:r>
            <a:rPr lang="mn-MN" sz="1800" dirty="0" smtClean="0">
              <a:latin typeface="Times New Roman" pitchFamily="18" charset="0"/>
              <a:cs typeface="Times New Roman" pitchFamily="18" charset="0"/>
            </a:rPr>
            <a:t>эрх зүйн чадамжгүй нь шүүхийн шийдвэрээр тогтоогдсон сонгуулийн насны иргэдийн мэдээллийг</a:t>
          </a:r>
          <a:endParaRPr lang="en-US" sz="1800" dirty="0">
            <a:latin typeface="Times New Roman" pitchFamily="18" charset="0"/>
            <a:cs typeface="Times New Roman" pitchFamily="18" charset="0"/>
          </a:endParaRPr>
        </a:p>
      </dgm:t>
    </dgm:pt>
    <dgm:pt modelId="{2B4DD03D-7492-483D-A205-54C9622C0B16}" type="parTrans" cxnId="{D908E4AF-5C84-4B71-82BE-BA1E44BC969E}">
      <dgm:prSet/>
      <dgm:spPr/>
      <dgm:t>
        <a:bodyPr/>
        <a:lstStyle/>
        <a:p>
          <a:endParaRPr lang="en-US"/>
        </a:p>
      </dgm:t>
    </dgm:pt>
    <dgm:pt modelId="{78DF7237-E041-45CE-A544-BD110372CAB2}" type="sibTrans" cxnId="{D908E4AF-5C84-4B71-82BE-BA1E44BC969E}">
      <dgm:prSet/>
      <dgm:spPr/>
      <dgm:t>
        <a:bodyPr/>
        <a:lstStyle/>
        <a:p>
          <a:endParaRPr lang="en-US"/>
        </a:p>
      </dgm:t>
    </dgm:pt>
    <dgm:pt modelId="{6277FBB0-687C-4CF3-98D3-8114EB9C42A3}">
      <dgm:prSet phldrT="[Text]" custT="1"/>
      <dgm:spPr/>
      <dgm:t>
        <a:bodyPr/>
        <a:lstStyle/>
        <a:p>
          <a:r>
            <a:rPr lang="mn-MN" sz="1800" dirty="0" smtClean="0">
              <a:latin typeface="Times New Roman" pitchFamily="18" charset="0"/>
              <a:cs typeface="Times New Roman" pitchFamily="18" charset="0"/>
            </a:rPr>
            <a:t>санал авах өдөр хорих болон баривчлах газарт ял эдэлж байгаа сонгуулийн насны иргэдийн мэдээллийг</a:t>
          </a:r>
          <a:endParaRPr lang="en-US" sz="1800" dirty="0">
            <a:latin typeface="Times New Roman" pitchFamily="18" charset="0"/>
            <a:cs typeface="Times New Roman" pitchFamily="18" charset="0"/>
          </a:endParaRPr>
        </a:p>
      </dgm:t>
    </dgm:pt>
    <dgm:pt modelId="{94C1B1A6-F2AE-4F3D-BFD7-28CB90C8288F}" type="parTrans" cxnId="{A6E6EF14-9D97-4BD6-94D2-0C3944DB1653}">
      <dgm:prSet/>
      <dgm:spPr/>
      <dgm:t>
        <a:bodyPr/>
        <a:lstStyle/>
        <a:p>
          <a:endParaRPr lang="en-US"/>
        </a:p>
      </dgm:t>
    </dgm:pt>
    <dgm:pt modelId="{72268E08-CB04-41CD-AA00-53047DE7F5EB}" type="sibTrans" cxnId="{A6E6EF14-9D97-4BD6-94D2-0C3944DB1653}">
      <dgm:prSet/>
      <dgm:spPr/>
      <dgm:t>
        <a:bodyPr/>
        <a:lstStyle/>
        <a:p>
          <a:endParaRPr lang="en-US"/>
        </a:p>
      </dgm:t>
    </dgm:pt>
    <dgm:pt modelId="{EBA4F499-3839-4896-8EBF-AC343EDF01C3}">
      <dgm:prSet phldrT="[Text]" custT="1"/>
      <dgm:spPr/>
      <dgm:t>
        <a:bodyPr/>
        <a:lstStyle/>
        <a:p>
          <a:r>
            <a:rPr lang="mn-MN" sz="1800" dirty="0" smtClean="0">
              <a:latin typeface="Times New Roman" pitchFamily="18" charset="0"/>
              <a:cs typeface="Times New Roman" pitchFamily="18" charset="0"/>
            </a:rPr>
            <a:t>60 ба түүнээс дээш хоногийн хугацаагаар гадаад улсад зорчсон иргэдийн мэдээлэл болон санал авах өдөр өөрийн харьяа тусгай анги, салбарт алба хааж байгаа боловч тухайн сум, дүүргийн нутаг дэвсгэрт байнга оршин суух бүртгэлгүй сонгогчдын мэдээллийг</a:t>
          </a:r>
          <a:endParaRPr lang="en-US" sz="1800" dirty="0">
            <a:latin typeface="Times New Roman" pitchFamily="18" charset="0"/>
            <a:cs typeface="Times New Roman" pitchFamily="18" charset="0"/>
          </a:endParaRPr>
        </a:p>
      </dgm:t>
    </dgm:pt>
    <dgm:pt modelId="{94268013-24F8-45E4-84F1-F5D13D37F58C}" type="parTrans" cxnId="{30295DB5-3069-4418-AB0C-24F3674C105C}">
      <dgm:prSet/>
      <dgm:spPr/>
      <dgm:t>
        <a:bodyPr/>
        <a:lstStyle/>
        <a:p>
          <a:endParaRPr lang="en-US"/>
        </a:p>
      </dgm:t>
    </dgm:pt>
    <dgm:pt modelId="{30F7B4C1-F10C-4768-815D-A82EDFC39148}" type="sibTrans" cxnId="{30295DB5-3069-4418-AB0C-24F3674C105C}">
      <dgm:prSet/>
      <dgm:spPr/>
      <dgm:t>
        <a:bodyPr/>
        <a:lstStyle/>
        <a:p>
          <a:endParaRPr lang="en-US"/>
        </a:p>
      </dgm:t>
    </dgm:pt>
    <dgm:pt modelId="{F0D19A8D-46DE-4793-AB75-13AC9412DD72}">
      <dgm:prSet phldrT="[Text]" custT="1"/>
      <dgm:spPr/>
      <dgm:t>
        <a:bodyPr/>
        <a:lstStyle/>
        <a:p>
          <a:r>
            <a:rPr lang="mn-MN" sz="1800" dirty="0" smtClean="0">
              <a:latin typeface="Times New Roman" pitchFamily="18" charset="0"/>
              <a:cs typeface="Times New Roman" pitchFamily="18" charset="0"/>
            </a:rPr>
            <a:t>санал авах өдөр зэвсэгт хүчний цэргийн анги, нэгтгэлд алба хааж байгаа боловч тухайн сум, дүүргийн нутаг дэвсгэрт байнга оршин суух бүртгэлгүй сонгогчдын мэдээллийг</a:t>
          </a:r>
          <a:endParaRPr lang="en-US" sz="1800" dirty="0">
            <a:latin typeface="Times New Roman" pitchFamily="18" charset="0"/>
            <a:cs typeface="Times New Roman" pitchFamily="18" charset="0"/>
          </a:endParaRPr>
        </a:p>
      </dgm:t>
    </dgm:pt>
    <dgm:pt modelId="{29FD25CE-B4CA-4B9F-8699-EB9DA52086D6}" type="parTrans" cxnId="{6D46CEC0-2CC3-48CD-89CB-9F3C6D6B3CB3}">
      <dgm:prSet/>
      <dgm:spPr/>
      <dgm:t>
        <a:bodyPr/>
        <a:lstStyle/>
        <a:p>
          <a:endParaRPr lang="en-US"/>
        </a:p>
      </dgm:t>
    </dgm:pt>
    <dgm:pt modelId="{C19A5418-7B31-4AF4-9678-0548338CE33F}" type="sibTrans" cxnId="{6D46CEC0-2CC3-48CD-89CB-9F3C6D6B3CB3}">
      <dgm:prSet/>
      <dgm:spPr/>
      <dgm:t>
        <a:bodyPr/>
        <a:lstStyle/>
        <a:p>
          <a:endParaRPr lang="en-US"/>
        </a:p>
      </dgm:t>
    </dgm:pt>
    <dgm:pt modelId="{DF522EFD-27E8-4036-8E59-A9341A95B99B}">
      <dgm:prSet phldrT="[Text]" custT="1"/>
      <dgm:spPr/>
      <dgm:t>
        <a:bodyPr/>
        <a:lstStyle/>
        <a:p>
          <a:r>
            <a:rPr lang="mn-MN" sz="1800" dirty="0" smtClean="0">
              <a:latin typeface="Times New Roman" pitchFamily="18" charset="0"/>
              <a:cs typeface="Times New Roman" pitchFamily="18" charset="0"/>
            </a:rPr>
            <a:t>тухайн жилд Монгол улсын харьяат болсон, харьяаллаа сэргээн тогтоосон, харьяатаас гарсан иргэний мэдээллийг</a:t>
          </a:r>
          <a:endParaRPr lang="en-US" sz="1800" dirty="0">
            <a:latin typeface="Times New Roman" pitchFamily="18" charset="0"/>
            <a:cs typeface="Times New Roman" pitchFamily="18" charset="0"/>
          </a:endParaRPr>
        </a:p>
      </dgm:t>
    </dgm:pt>
    <dgm:pt modelId="{361E7400-C400-4F54-B39C-FB31181341CD}" type="parTrans" cxnId="{B0D58952-7245-4FB7-A48F-996F2308B336}">
      <dgm:prSet/>
      <dgm:spPr/>
      <dgm:t>
        <a:bodyPr/>
        <a:lstStyle/>
        <a:p>
          <a:endParaRPr lang="en-US"/>
        </a:p>
      </dgm:t>
    </dgm:pt>
    <dgm:pt modelId="{CBC4FB05-01DE-470B-A02F-24C1208A6DCE}" type="sibTrans" cxnId="{B0D58952-7245-4FB7-A48F-996F2308B336}">
      <dgm:prSet/>
      <dgm:spPr/>
      <dgm:t>
        <a:bodyPr/>
        <a:lstStyle/>
        <a:p>
          <a:endParaRPr lang="en-US"/>
        </a:p>
      </dgm:t>
    </dgm:pt>
    <dgm:pt modelId="{427A19DF-E3D0-45AA-BCD7-5B2AC4AF1065}" type="pres">
      <dgm:prSet presAssocID="{5E347607-87B1-4CE5-B61B-2716814DAC42}" presName="linear" presStyleCnt="0">
        <dgm:presLayoutVars>
          <dgm:dir/>
          <dgm:resizeHandles val="exact"/>
        </dgm:presLayoutVars>
      </dgm:prSet>
      <dgm:spPr/>
      <dgm:t>
        <a:bodyPr/>
        <a:lstStyle/>
        <a:p>
          <a:endParaRPr lang="en-US"/>
        </a:p>
      </dgm:t>
    </dgm:pt>
    <dgm:pt modelId="{5AC043D7-55B4-47BB-A3AC-B0B16C67E5F9}" type="pres">
      <dgm:prSet presAssocID="{F132351B-210A-4497-B3E6-442D8632A630}" presName="comp" presStyleCnt="0"/>
      <dgm:spPr/>
    </dgm:pt>
    <dgm:pt modelId="{08082350-86AB-41BB-A6AE-DF37910228AE}" type="pres">
      <dgm:prSet presAssocID="{F132351B-210A-4497-B3E6-442D8632A630}" presName="box" presStyleLbl="node1" presStyleIdx="0" presStyleCnt="5"/>
      <dgm:spPr/>
      <dgm:t>
        <a:bodyPr/>
        <a:lstStyle/>
        <a:p>
          <a:endParaRPr lang="en-US"/>
        </a:p>
      </dgm:t>
    </dgm:pt>
    <dgm:pt modelId="{270949B0-DC14-47F1-9AAB-540BF14BA13A}" type="pres">
      <dgm:prSet presAssocID="{F132351B-210A-4497-B3E6-442D8632A630}" presName="img" presStyleLbl="fgImgPlace1" presStyleIdx="0" presStyleCnt="5"/>
      <dgm:spPr>
        <a:blipFill rotWithShape="0">
          <a:blip xmlns:r="http://schemas.openxmlformats.org/officeDocument/2006/relationships" r:embed="rId1"/>
          <a:stretch>
            <a:fillRect/>
          </a:stretch>
        </a:blipFill>
      </dgm:spPr>
    </dgm:pt>
    <dgm:pt modelId="{DE9B24BA-EF90-48F2-8C2D-5B6D78F89D64}" type="pres">
      <dgm:prSet presAssocID="{F132351B-210A-4497-B3E6-442D8632A630}" presName="text" presStyleLbl="node1" presStyleIdx="0" presStyleCnt="5">
        <dgm:presLayoutVars>
          <dgm:bulletEnabled val="1"/>
        </dgm:presLayoutVars>
      </dgm:prSet>
      <dgm:spPr/>
      <dgm:t>
        <a:bodyPr/>
        <a:lstStyle/>
        <a:p>
          <a:endParaRPr lang="en-US"/>
        </a:p>
      </dgm:t>
    </dgm:pt>
    <dgm:pt modelId="{0D709E3E-F624-4408-ABCC-67D4B36C14B2}" type="pres">
      <dgm:prSet presAssocID="{78DF7237-E041-45CE-A544-BD110372CAB2}" presName="spacer" presStyleCnt="0"/>
      <dgm:spPr/>
    </dgm:pt>
    <dgm:pt modelId="{DB5AC9F3-FBE5-4B46-86CD-A1ABE1BFECB1}" type="pres">
      <dgm:prSet presAssocID="{6277FBB0-687C-4CF3-98D3-8114EB9C42A3}" presName="comp" presStyleCnt="0"/>
      <dgm:spPr/>
    </dgm:pt>
    <dgm:pt modelId="{9D709072-AA64-4C27-89A5-BDB5CE757CC5}" type="pres">
      <dgm:prSet presAssocID="{6277FBB0-687C-4CF3-98D3-8114EB9C42A3}" presName="box" presStyleLbl="node1" presStyleIdx="1" presStyleCnt="5"/>
      <dgm:spPr/>
      <dgm:t>
        <a:bodyPr/>
        <a:lstStyle/>
        <a:p>
          <a:endParaRPr lang="en-US"/>
        </a:p>
      </dgm:t>
    </dgm:pt>
    <dgm:pt modelId="{6EF90E1C-A7D2-44F8-A4EC-5742E59A5894}" type="pres">
      <dgm:prSet presAssocID="{6277FBB0-687C-4CF3-98D3-8114EB9C42A3}" presName="img" presStyleLbl="fgImgPlace1" presStyleIdx="1" presStyleCnt="5"/>
      <dgm:spPr>
        <a:blipFill rotWithShape="0">
          <a:blip xmlns:r="http://schemas.openxmlformats.org/officeDocument/2006/relationships" r:embed="rId2"/>
          <a:stretch>
            <a:fillRect/>
          </a:stretch>
        </a:blipFill>
      </dgm:spPr>
    </dgm:pt>
    <dgm:pt modelId="{F16286B4-632A-4895-AAFA-B39A704AE6A2}" type="pres">
      <dgm:prSet presAssocID="{6277FBB0-687C-4CF3-98D3-8114EB9C42A3}" presName="text" presStyleLbl="node1" presStyleIdx="1" presStyleCnt="5">
        <dgm:presLayoutVars>
          <dgm:bulletEnabled val="1"/>
        </dgm:presLayoutVars>
      </dgm:prSet>
      <dgm:spPr/>
      <dgm:t>
        <a:bodyPr/>
        <a:lstStyle/>
        <a:p>
          <a:endParaRPr lang="en-US"/>
        </a:p>
      </dgm:t>
    </dgm:pt>
    <dgm:pt modelId="{B29AF764-6BCB-4B24-9F24-7C07F82E522D}" type="pres">
      <dgm:prSet presAssocID="{72268E08-CB04-41CD-AA00-53047DE7F5EB}" presName="spacer" presStyleCnt="0"/>
      <dgm:spPr/>
    </dgm:pt>
    <dgm:pt modelId="{1F635EF8-117E-49F7-9F9C-E0480A2914D4}" type="pres">
      <dgm:prSet presAssocID="{EBA4F499-3839-4896-8EBF-AC343EDF01C3}" presName="comp" presStyleCnt="0"/>
      <dgm:spPr/>
    </dgm:pt>
    <dgm:pt modelId="{CD1FA054-E526-4E6E-BCB1-4C0842CF2C82}" type="pres">
      <dgm:prSet presAssocID="{EBA4F499-3839-4896-8EBF-AC343EDF01C3}" presName="box" presStyleLbl="node1" presStyleIdx="2" presStyleCnt="5"/>
      <dgm:spPr/>
      <dgm:t>
        <a:bodyPr/>
        <a:lstStyle/>
        <a:p>
          <a:endParaRPr lang="en-US"/>
        </a:p>
      </dgm:t>
    </dgm:pt>
    <dgm:pt modelId="{DA1E2904-C690-4998-A04D-55C46E2C730E}" type="pres">
      <dgm:prSet presAssocID="{EBA4F499-3839-4896-8EBF-AC343EDF01C3}" presName="img" presStyleLbl="fgImgPlace1" presStyleIdx="2" presStyleCnt="5"/>
      <dgm:spPr>
        <a:blipFill rotWithShape="0">
          <a:blip xmlns:r="http://schemas.openxmlformats.org/officeDocument/2006/relationships" r:embed="rId3"/>
          <a:stretch>
            <a:fillRect/>
          </a:stretch>
        </a:blipFill>
      </dgm:spPr>
    </dgm:pt>
    <dgm:pt modelId="{5D46EF42-CC1F-43FC-9ABE-20F982729DFF}" type="pres">
      <dgm:prSet presAssocID="{EBA4F499-3839-4896-8EBF-AC343EDF01C3}" presName="text" presStyleLbl="node1" presStyleIdx="2" presStyleCnt="5">
        <dgm:presLayoutVars>
          <dgm:bulletEnabled val="1"/>
        </dgm:presLayoutVars>
      </dgm:prSet>
      <dgm:spPr/>
      <dgm:t>
        <a:bodyPr/>
        <a:lstStyle/>
        <a:p>
          <a:endParaRPr lang="en-US"/>
        </a:p>
      </dgm:t>
    </dgm:pt>
    <dgm:pt modelId="{53827AEB-2BBF-4932-8337-E26DF382FBDB}" type="pres">
      <dgm:prSet presAssocID="{30F7B4C1-F10C-4768-815D-A82EDFC39148}" presName="spacer" presStyleCnt="0"/>
      <dgm:spPr/>
    </dgm:pt>
    <dgm:pt modelId="{7906837A-0C33-4088-B276-DA5F73FAF586}" type="pres">
      <dgm:prSet presAssocID="{F0D19A8D-46DE-4793-AB75-13AC9412DD72}" presName="comp" presStyleCnt="0"/>
      <dgm:spPr/>
    </dgm:pt>
    <dgm:pt modelId="{F37D20D4-44C7-431E-B164-5EEEF8C05480}" type="pres">
      <dgm:prSet presAssocID="{F0D19A8D-46DE-4793-AB75-13AC9412DD72}" presName="box" presStyleLbl="node1" presStyleIdx="3" presStyleCnt="5"/>
      <dgm:spPr/>
      <dgm:t>
        <a:bodyPr/>
        <a:lstStyle/>
        <a:p>
          <a:endParaRPr lang="en-US"/>
        </a:p>
      </dgm:t>
    </dgm:pt>
    <dgm:pt modelId="{CD132B2A-8915-4F19-9DBD-F4DC20BE14C0}" type="pres">
      <dgm:prSet presAssocID="{F0D19A8D-46DE-4793-AB75-13AC9412DD72}" presName="img" presStyleLbl="fgImgPlace1" presStyleIdx="3" presStyleCnt="5"/>
      <dgm:spPr>
        <a:blipFill rotWithShape="0">
          <a:blip xmlns:r="http://schemas.openxmlformats.org/officeDocument/2006/relationships" r:embed="rId4"/>
          <a:stretch>
            <a:fillRect/>
          </a:stretch>
        </a:blipFill>
      </dgm:spPr>
    </dgm:pt>
    <dgm:pt modelId="{51DFDF72-E64E-43BB-9D97-1958C4434866}" type="pres">
      <dgm:prSet presAssocID="{F0D19A8D-46DE-4793-AB75-13AC9412DD72}" presName="text" presStyleLbl="node1" presStyleIdx="3" presStyleCnt="5">
        <dgm:presLayoutVars>
          <dgm:bulletEnabled val="1"/>
        </dgm:presLayoutVars>
      </dgm:prSet>
      <dgm:spPr/>
      <dgm:t>
        <a:bodyPr/>
        <a:lstStyle/>
        <a:p>
          <a:endParaRPr lang="en-US"/>
        </a:p>
      </dgm:t>
    </dgm:pt>
    <dgm:pt modelId="{8BF6F906-9E4D-47D8-91B5-FBA7A203EB6F}" type="pres">
      <dgm:prSet presAssocID="{C19A5418-7B31-4AF4-9678-0548338CE33F}" presName="spacer" presStyleCnt="0"/>
      <dgm:spPr/>
    </dgm:pt>
    <dgm:pt modelId="{532D7805-FFF6-4C44-A156-D66713836D1C}" type="pres">
      <dgm:prSet presAssocID="{DF522EFD-27E8-4036-8E59-A9341A95B99B}" presName="comp" presStyleCnt="0"/>
      <dgm:spPr/>
    </dgm:pt>
    <dgm:pt modelId="{E45D57DD-BAF9-4A12-A4E5-578B979D7E1A}" type="pres">
      <dgm:prSet presAssocID="{DF522EFD-27E8-4036-8E59-A9341A95B99B}" presName="box" presStyleLbl="node1" presStyleIdx="4" presStyleCnt="5"/>
      <dgm:spPr/>
      <dgm:t>
        <a:bodyPr/>
        <a:lstStyle/>
        <a:p>
          <a:endParaRPr lang="en-US"/>
        </a:p>
      </dgm:t>
    </dgm:pt>
    <dgm:pt modelId="{0B1129A6-5101-4BAE-88E2-5387CB6B8B68}" type="pres">
      <dgm:prSet presAssocID="{DF522EFD-27E8-4036-8E59-A9341A95B99B}" presName="img" presStyleLbl="fgImgPlace1" presStyleIdx="4" presStyleCnt="5" custLinFactNeighborY="3029"/>
      <dgm:spPr>
        <a:blipFill rotWithShape="0">
          <a:blip xmlns:r="http://schemas.openxmlformats.org/officeDocument/2006/relationships" r:embed="rId5"/>
          <a:stretch>
            <a:fillRect/>
          </a:stretch>
        </a:blipFill>
      </dgm:spPr>
    </dgm:pt>
    <dgm:pt modelId="{55ACB4E7-42FE-4209-ABFD-6EE603EAE221}" type="pres">
      <dgm:prSet presAssocID="{DF522EFD-27E8-4036-8E59-A9341A95B99B}" presName="text" presStyleLbl="node1" presStyleIdx="4" presStyleCnt="5">
        <dgm:presLayoutVars>
          <dgm:bulletEnabled val="1"/>
        </dgm:presLayoutVars>
      </dgm:prSet>
      <dgm:spPr/>
      <dgm:t>
        <a:bodyPr/>
        <a:lstStyle/>
        <a:p>
          <a:endParaRPr lang="en-US"/>
        </a:p>
      </dgm:t>
    </dgm:pt>
  </dgm:ptLst>
  <dgm:cxnLst>
    <dgm:cxn modelId="{F12BABA3-E391-4B4B-BCF3-6321224DCD72}" type="presOf" srcId="{EBA4F499-3839-4896-8EBF-AC343EDF01C3}" destId="{5D46EF42-CC1F-43FC-9ABE-20F982729DFF}" srcOrd="1" destOrd="0" presId="urn:microsoft.com/office/officeart/2005/8/layout/vList4#2"/>
    <dgm:cxn modelId="{575A042E-C564-4555-954B-0C75056000C4}" type="presOf" srcId="{F0D19A8D-46DE-4793-AB75-13AC9412DD72}" destId="{51DFDF72-E64E-43BB-9D97-1958C4434866}" srcOrd="1" destOrd="0" presId="urn:microsoft.com/office/officeart/2005/8/layout/vList4#2"/>
    <dgm:cxn modelId="{6D46CEC0-2CC3-48CD-89CB-9F3C6D6B3CB3}" srcId="{5E347607-87B1-4CE5-B61B-2716814DAC42}" destId="{F0D19A8D-46DE-4793-AB75-13AC9412DD72}" srcOrd="3" destOrd="0" parTransId="{29FD25CE-B4CA-4B9F-8699-EB9DA52086D6}" sibTransId="{C19A5418-7B31-4AF4-9678-0548338CE33F}"/>
    <dgm:cxn modelId="{E2AC4C50-86A1-4D5E-ACF2-DDEBCBE08C69}" type="presOf" srcId="{F132351B-210A-4497-B3E6-442D8632A630}" destId="{DE9B24BA-EF90-48F2-8C2D-5B6D78F89D64}" srcOrd="1" destOrd="0" presId="urn:microsoft.com/office/officeart/2005/8/layout/vList4#2"/>
    <dgm:cxn modelId="{3F7F13DD-71FE-4162-BF43-CE85A5C2D80F}" type="presOf" srcId="{DF522EFD-27E8-4036-8E59-A9341A95B99B}" destId="{55ACB4E7-42FE-4209-ABFD-6EE603EAE221}" srcOrd="1" destOrd="0" presId="urn:microsoft.com/office/officeart/2005/8/layout/vList4#2"/>
    <dgm:cxn modelId="{17B13B82-2AA1-445C-AE65-F90DCCF0D62F}" type="presOf" srcId="{6277FBB0-687C-4CF3-98D3-8114EB9C42A3}" destId="{F16286B4-632A-4895-AAFA-B39A704AE6A2}" srcOrd="1" destOrd="0" presId="urn:microsoft.com/office/officeart/2005/8/layout/vList4#2"/>
    <dgm:cxn modelId="{B0D58952-7245-4FB7-A48F-996F2308B336}" srcId="{5E347607-87B1-4CE5-B61B-2716814DAC42}" destId="{DF522EFD-27E8-4036-8E59-A9341A95B99B}" srcOrd="4" destOrd="0" parTransId="{361E7400-C400-4F54-B39C-FB31181341CD}" sibTransId="{CBC4FB05-01DE-470B-A02F-24C1208A6DCE}"/>
    <dgm:cxn modelId="{4AD6D15E-BCEF-4DE6-BC6E-BED7F8D6E814}" type="presOf" srcId="{F0D19A8D-46DE-4793-AB75-13AC9412DD72}" destId="{F37D20D4-44C7-431E-B164-5EEEF8C05480}" srcOrd="0" destOrd="0" presId="urn:microsoft.com/office/officeart/2005/8/layout/vList4#2"/>
    <dgm:cxn modelId="{215CE529-5DDF-4885-990E-409E6BC96CF5}" type="presOf" srcId="{F132351B-210A-4497-B3E6-442D8632A630}" destId="{08082350-86AB-41BB-A6AE-DF37910228AE}" srcOrd="0" destOrd="0" presId="urn:microsoft.com/office/officeart/2005/8/layout/vList4#2"/>
    <dgm:cxn modelId="{30295DB5-3069-4418-AB0C-24F3674C105C}" srcId="{5E347607-87B1-4CE5-B61B-2716814DAC42}" destId="{EBA4F499-3839-4896-8EBF-AC343EDF01C3}" srcOrd="2" destOrd="0" parTransId="{94268013-24F8-45E4-84F1-F5D13D37F58C}" sibTransId="{30F7B4C1-F10C-4768-815D-A82EDFC39148}"/>
    <dgm:cxn modelId="{F029B1D1-C660-49B9-8D17-C6E1C30548F6}" type="presOf" srcId="{6277FBB0-687C-4CF3-98D3-8114EB9C42A3}" destId="{9D709072-AA64-4C27-89A5-BDB5CE757CC5}" srcOrd="0" destOrd="0" presId="urn:microsoft.com/office/officeart/2005/8/layout/vList4#2"/>
    <dgm:cxn modelId="{8FCBF0F5-6210-4E6C-84A1-2880C42D0317}" type="presOf" srcId="{5E347607-87B1-4CE5-B61B-2716814DAC42}" destId="{427A19DF-E3D0-45AA-BCD7-5B2AC4AF1065}" srcOrd="0" destOrd="0" presId="urn:microsoft.com/office/officeart/2005/8/layout/vList4#2"/>
    <dgm:cxn modelId="{D908E4AF-5C84-4B71-82BE-BA1E44BC969E}" srcId="{5E347607-87B1-4CE5-B61B-2716814DAC42}" destId="{F132351B-210A-4497-B3E6-442D8632A630}" srcOrd="0" destOrd="0" parTransId="{2B4DD03D-7492-483D-A205-54C9622C0B16}" sibTransId="{78DF7237-E041-45CE-A544-BD110372CAB2}"/>
    <dgm:cxn modelId="{A6E6EF14-9D97-4BD6-94D2-0C3944DB1653}" srcId="{5E347607-87B1-4CE5-B61B-2716814DAC42}" destId="{6277FBB0-687C-4CF3-98D3-8114EB9C42A3}" srcOrd="1" destOrd="0" parTransId="{94C1B1A6-F2AE-4F3D-BFD7-28CB90C8288F}" sibTransId="{72268E08-CB04-41CD-AA00-53047DE7F5EB}"/>
    <dgm:cxn modelId="{7C042287-F456-492F-A6A8-89C869746854}" type="presOf" srcId="{EBA4F499-3839-4896-8EBF-AC343EDF01C3}" destId="{CD1FA054-E526-4E6E-BCB1-4C0842CF2C82}" srcOrd="0" destOrd="0" presId="urn:microsoft.com/office/officeart/2005/8/layout/vList4#2"/>
    <dgm:cxn modelId="{50D4D72D-9F55-45D0-9EDB-147834B3A9EB}" type="presOf" srcId="{DF522EFD-27E8-4036-8E59-A9341A95B99B}" destId="{E45D57DD-BAF9-4A12-A4E5-578B979D7E1A}" srcOrd="0" destOrd="0" presId="urn:microsoft.com/office/officeart/2005/8/layout/vList4#2"/>
    <dgm:cxn modelId="{DDAC5445-F021-4906-9161-DFF50562BAE3}" type="presParOf" srcId="{427A19DF-E3D0-45AA-BCD7-5B2AC4AF1065}" destId="{5AC043D7-55B4-47BB-A3AC-B0B16C67E5F9}" srcOrd="0" destOrd="0" presId="urn:microsoft.com/office/officeart/2005/8/layout/vList4#2"/>
    <dgm:cxn modelId="{2CBC65D2-24F3-472A-AD6F-96C9B34D483E}" type="presParOf" srcId="{5AC043D7-55B4-47BB-A3AC-B0B16C67E5F9}" destId="{08082350-86AB-41BB-A6AE-DF37910228AE}" srcOrd="0" destOrd="0" presId="urn:microsoft.com/office/officeart/2005/8/layout/vList4#2"/>
    <dgm:cxn modelId="{88996BCD-CA20-464D-AFE4-A7E2CBBB7013}" type="presParOf" srcId="{5AC043D7-55B4-47BB-A3AC-B0B16C67E5F9}" destId="{270949B0-DC14-47F1-9AAB-540BF14BA13A}" srcOrd="1" destOrd="0" presId="urn:microsoft.com/office/officeart/2005/8/layout/vList4#2"/>
    <dgm:cxn modelId="{31514EEC-6861-4264-B99E-3D450E662D21}" type="presParOf" srcId="{5AC043D7-55B4-47BB-A3AC-B0B16C67E5F9}" destId="{DE9B24BA-EF90-48F2-8C2D-5B6D78F89D64}" srcOrd="2" destOrd="0" presId="urn:microsoft.com/office/officeart/2005/8/layout/vList4#2"/>
    <dgm:cxn modelId="{7BD122D4-4872-459E-A392-BEDCBF03EAC2}" type="presParOf" srcId="{427A19DF-E3D0-45AA-BCD7-5B2AC4AF1065}" destId="{0D709E3E-F624-4408-ABCC-67D4B36C14B2}" srcOrd="1" destOrd="0" presId="urn:microsoft.com/office/officeart/2005/8/layout/vList4#2"/>
    <dgm:cxn modelId="{FB2C0301-45DD-4459-8BD8-6850C51C0044}" type="presParOf" srcId="{427A19DF-E3D0-45AA-BCD7-5B2AC4AF1065}" destId="{DB5AC9F3-FBE5-4B46-86CD-A1ABE1BFECB1}" srcOrd="2" destOrd="0" presId="urn:microsoft.com/office/officeart/2005/8/layout/vList4#2"/>
    <dgm:cxn modelId="{2290CC6D-0B48-4D45-9C9E-9C2C7C15DA57}" type="presParOf" srcId="{DB5AC9F3-FBE5-4B46-86CD-A1ABE1BFECB1}" destId="{9D709072-AA64-4C27-89A5-BDB5CE757CC5}" srcOrd="0" destOrd="0" presId="urn:microsoft.com/office/officeart/2005/8/layout/vList4#2"/>
    <dgm:cxn modelId="{4A05EB73-BD5E-4C92-BB54-E72A96DE8872}" type="presParOf" srcId="{DB5AC9F3-FBE5-4B46-86CD-A1ABE1BFECB1}" destId="{6EF90E1C-A7D2-44F8-A4EC-5742E59A5894}" srcOrd="1" destOrd="0" presId="urn:microsoft.com/office/officeart/2005/8/layout/vList4#2"/>
    <dgm:cxn modelId="{50AE4CA0-DE4D-4149-937E-D23EBB3B5BC8}" type="presParOf" srcId="{DB5AC9F3-FBE5-4B46-86CD-A1ABE1BFECB1}" destId="{F16286B4-632A-4895-AAFA-B39A704AE6A2}" srcOrd="2" destOrd="0" presId="urn:microsoft.com/office/officeart/2005/8/layout/vList4#2"/>
    <dgm:cxn modelId="{C9A0E370-F0D7-4B93-9AF5-1BE060FEE1DE}" type="presParOf" srcId="{427A19DF-E3D0-45AA-BCD7-5B2AC4AF1065}" destId="{B29AF764-6BCB-4B24-9F24-7C07F82E522D}" srcOrd="3" destOrd="0" presId="urn:microsoft.com/office/officeart/2005/8/layout/vList4#2"/>
    <dgm:cxn modelId="{353DBAA9-0C5E-47B9-ACF6-EE952CAF40D5}" type="presParOf" srcId="{427A19DF-E3D0-45AA-BCD7-5B2AC4AF1065}" destId="{1F635EF8-117E-49F7-9F9C-E0480A2914D4}" srcOrd="4" destOrd="0" presId="urn:microsoft.com/office/officeart/2005/8/layout/vList4#2"/>
    <dgm:cxn modelId="{4DC7C3C3-B60D-4D14-9AB9-BD3F44E4E646}" type="presParOf" srcId="{1F635EF8-117E-49F7-9F9C-E0480A2914D4}" destId="{CD1FA054-E526-4E6E-BCB1-4C0842CF2C82}" srcOrd="0" destOrd="0" presId="urn:microsoft.com/office/officeart/2005/8/layout/vList4#2"/>
    <dgm:cxn modelId="{E5981CB9-E304-437C-B62D-FD4DB365479B}" type="presParOf" srcId="{1F635EF8-117E-49F7-9F9C-E0480A2914D4}" destId="{DA1E2904-C690-4998-A04D-55C46E2C730E}" srcOrd="1" destOrd="0" presId="urn:microsoft.com/office/officeart/2005/8/layout/vList4#2"/>
    <dgm:cxn modelId="{4353F31D-F1B7-43DD-A9B3-60CD8FAA3730}" type="presParOf" srcId="{1F635EF8-117E-49F7-9F9C-E0480A2914D4}" destId="{5D46EF42-CC1F-43FC-9ABE-20F982729DFF}" srcOrd="2" destOrd="0" presId="urn:microsoft.com/office/officeart/2005/8/layout/vList4#2"/>
    <dgm:cxn modelId="{608456BF-3BAA-4D7B-9FCC-C44FCA2A576D}" type="presParOf" srcId="{427A19DF-E3D0-45AA-BCD7-5B2AC4AF1065}" destId="{53827AEB-2BBF-4932-8337-E26DF382FBDB}" srcOrd="5" destOrd="0" presId="urn:microsoft.com/office/officeart/2005/8/layout/vList4#2"/>
    <dgm:cxn modelId="{EC0F5674-380C-493F-BEFE-7B7AF865208B}" type="presParOf" srcId="{427A19DF-E3D0-45AA-BCD7-5B2AC4AF1065}" destId="{7906837A-0C33-4088-B276-DA5F73FAF586}" srcOrd="6" destOrd="0" presId="urn:microsoft.com/office/officeart/2005/8/layout/vList4#2"/>
    <dgm:cxn modelId="{54126538-83F7-420D-A375-D409318EBEA6}" type="presParOf" srcId="{7906837A-0C33-4088-B276-DA5F73FAF586}" destId="{F37D20D4-44C7-431E-B164-5EEEF8C05480}" srcOrd="0" destOrd="0" presId="urn:microsoft.com/office/officeart/2005/8/layout/vList4#2"/>
    <dgm:cxn modelId="{AEAC28B3-50A4-4179-8597-EC419E7A7B56}" type="presParOf" srcId="{7906837A-0C33-4088-B276-DA5F73FAF586}" destId="{CD132B2A-8915-4F19-9DBD-F4DC20BE14C0}" srcOrd="1" destOrd="0" presId="urn:microsoft.com/office/officeart/2005/8/layout/vList4#2"/>
    <dgm:cxn modelId="{8084730B-1B9E-45C3-93BD-2D343EA16042}" type="presParOf" srcId="{7906837A-0C33-4088-B276-DA5F73FAF586}" destId="{51DFDF72-E64E-43BB-9D97-1958C4434866}" srcOrd="2" destOrd="0" presId="urn:microsoft.com/office/officeart/2005/8/layout/vList4#2"/>
    <dgm:cxn modelId="{BCEC3FBB-4B55-42B4-A827-062D4C89F5DA}" type="presParOf" srcId="{427A19DF-E3D0-45AA-BCD7-5B2AC4AF1065}" destId="{8BF6F906-9E4D-47D8-91B5-FBA7A203EB6F}" srcOrd="7" destOrd="0" presId="urn:microsoft.com/office/officeart/2005/8/layout/vList4#2"/>
    <dgm:cxn modelId="{F6365FB6-84D4-464D-B57D-A1B3705F8B48}" type="presParOf" srcId="{427A19DF-E3D0-45AA-BCD7-5B2AC4AF1065}" destId="{532D7805-FFF6-4C44-A156-D66713836D1C}" srcOrd="8" destOrd="0" presId="urn:microsoft.com/office/officeart/2005/8/layout/vList4#2"/>
    <dgm:cxn modelId="{03F04B40-E46D-4E53-814A-46340A7170DA}" type="presParOf" srcId="{532D7805-FFF6-4C44-A156-D66713836D1C}" destId="{E45D57DD-BAF9-4A12-A4E5-578B979D7E1A}" srcOrd="0" destOrd="0" presId="urn:microsoft.com/office/officeart/2005/8/layout/vList4#2"/>
    <dgm:cxn modelId="{088CEB3A-7F70-4DA0-8E8F-DC36E90A3BE4}" type="presParOf" srcId="{532D7805-FFF6-4C44-A156-D66713836D1C}" destId="{0B1129A6-5101-4BAE-88E2-5387CB6B8B68}" srcOrd="1" destOrd="0" presId="urn:microsoft.com/office/officeart/2005/8/layout/vList4#2"/>
    <dgm:cxn modelId="{0C43BBE4-E126-42D3-B155-ED6C771C07A5}" type="presParOf" srcId="{532D7805-FFF6-4C44-A156-D66713836D1C}" destId="{55ACB4E7-42FE-4209-ABFD-6EE603EAE221}"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5A920A-7F1C-4697-A240-243ACC14039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789CD53-529D-4D52-AC39-0148C91676D2}">
      <dgm:prSet phldrT="[Text]"/>
      <dgm:spPr/>
      <dgm:t>
        <a:bodyPr/>
        <a:lstStyle/>
        <a:p>
          <a:r>
            <a:rPr lang="mn-MN" b="0" i="0" dirty="0" smtClean="0">
              <a:latin typeface="Times New Roman" pitchFamily="18" charset="0"/>
              <a:cs typeface="Times New Roman" pitchFamily="18" charset="0"/>
            </a:rPr>
            <a:t>Цахим хуудаст байршуулсан сонгогчдын нэрийн жагсаалтад дараах өөрчлөлтийг тусгана.</a:t>
          </a:r>
          <a:endParaRPr lang="en-US" dirty="0">
            <a:latin typeface="Times New Roman" pitchFamily="18" charset="0"/>
            <a:cs typeface="Times New Roman" pitchFamily="18" charset="0"/>
          </a:endParaRPr>
        </a:p>
      </dgm:t>
    </dgm:pt>
    <dgm:pt modelId="{54C9A535-B9F8-4EE4-90D1-4BCD191F5B57}" type="parTrans" cxnId="{1B687699-8316-4E6A-B289-F25647BE4CE0}">
      <dgm:prSet/>
      <dgm:spPr/>
      <dgm:t>
        <a:bodyPr/>
        <a:lstStyle/>
        <a:p>
          <a:endParaRPr lang="en-US"/>
        </a:p>
      </dgm:t>
    </dgm:pt>
    <dgm:pt modelId="{B042504F-9ACA-4317-82BE-43EF7436B43F}" type="sibTrans" cxnId="{1B687699-8316-4E6A-B289-F25647BE4CE0}">
      <dgm:prSet/>
      <dgm:spPr/>
      <dgm:t>
        <a:bodyPr/>
        <a:lstStyle/>
        <a:p>
          <a:endParaRPr lang="en-US"/>
        </a:p>
      </dgm:t>
    </dgm:pt>
    <dgm:pt modelId="{CC11B15B-B34E-4226-9114-823EF0A9A9FC}">
      <dgm:prSet phldrT="[Text]"/>
      <dgm:spPr/>
      <dgm:t>
        <a:bodyPr/>
        <a:lstStyle/>
        <a:p>
          <a:r>
            <a:rPr lang="mn-MN" b="0" i="0" dirty="0" smtClean="0">
              <a:latin typeface="Times New Roman" pitchFamily="18" charset="0"/>
              <a:cs typeface="Times New Roman" pitchFamily="18" charset="0"/>
            </a:rPr>
            <a:t>Сонгогчдын нэрийн жагсаалтад бүртгэгдээгүй буюу буруу бүртгэгдсэн талаар гаргасан гомдлын дагуу оруулсан өөрчлөлт</a:t>
          </a:r>
          <a:endParaRPr lang="en-US" dirty="0">
            <a:latin typeface="Times New Roman" pitchFamily="18" charset="0"/>
            <a:cs typeface="Times New Roman" pitchFamily="18" charset="0"/>
          </a:endParaRPr>
        </a:p>
      </dgm:t>
    </dgm:pt>
    <dgm:pt modelId="{1A5842AD-B8DA-4F86-BD3C-DE579923350D}" type="parTrans" cxnId="{EFC2B07A-3E91-49E8-9B51-D962CA51C24E}">
      <dgm:prSet/>
      <dgm:spPr/>
      <dgm:t>
        <a:bodyPr/>
        <a:lstStyle/>
        <a:p>
          <a:endParaRPr lang="en-US"/>
        </a:p>
      </dgm:t>
    </dgm:pt>
    <dgm:pt modelId="{1D4E236F-E407-401D-A651-ABB1C44D3573}" type="sibTrans" cxnId="{EFC2B07A-3E91-49E8-9B51-D962CA51C24E}">
      <dgm:prSet/>
      <dgm:spPr/>
      <dgm:t>
        <a:bodyPr/>
        <a:lstStyle/>
        <a:p>
          <a:endParaRPr lang="en-US"/>
        </a:p>
      </dgm:t>
    </dgm:pt>
    <dgm:pt modelId="{9456D215-E75A-4CA8-887A-803B82C11EE4}">
      <dgm:prSet phldrT="[Text]"/>
      <dgm:spPr/>
      <dgm:t>
        <a:bodyPr/>
        <a:lstStyle/>
        <a:p>
          <a:r>
            <a:rPr lang="mn-MN" b="0" i="0" dirty="0" smtClean="0">
              <a:latin typeface="Times New Roman" pitchFamily="18" charset="0"/>
              <a:cs typeface="Times New Roman" pitchFamily="18" charset="0"/>
            </a:rPr>
            <a:t>Сонгогчийн эцэг /эх/-ийн нэр, өөрийн нэр, хүйс, регистрийн дугаар, оршин суугаа газрын хаягийн өөрчлөлт зэрэг иргэний бүртгэлтэй холбогдсон өөрчлөлт</a:t>
          </a:r>
          <a:endParaRPr lang="en-US" dirty="0">
            <a:latin typeface="Times New Roman" pitchFamily="18" charset="0"/>
            <a:cs typeface="Times New Roman" pitchFamily="18" charset="0"/>
          </a:endParaRPr>
        </a:p>
      </dgm:t>
    </dgm:pt>
    <dgm:pt modelId="{871204F1-2382-4A2E-9BE6-A8373390C091}" type="parTrans" cxnId="{164BEF53-F29F-4BF0-AD1F-1F92EB09CC93}">
      <dgm:prSet/>
      <dgm:spPr/>
      <dgm:t>
        <a:bodyPr/>
        <a:lstStyle/>
        <a:p>
          <a:endParaRPr lang="en-US"/>
        </a:p>
      </dgm:t>
    </dgm:pt>
    <dgm:pt modelId="{693AF36E-9E3D-4073-B841-0CF9C47BC099}" type="sibTrans" cxnId="{164BEF53-F29F-4BF0-AD1F-1F92EB09CC93}">
      <dgm:prSet/>
      <dgm:spPr/>
      <dgm:t>
        <a:bodyPr/>
        <a:lstStyle/>
        <a:p>
          <a:endParaRPr lang="en-US"/>
        </a:p>
      </dgm:t>
    </dgm:pt>
    <dgm:pt modelId="{B2D877A2-3F59-4C0F-AA0E-0BD68F285FD5}">
      <dgm:prSet phldrT="[Text]"/>
      <dgm:spPr/>
      <dgm:t>
        <a:bodyPr/>
        <a:lstStyle/>
        <a:p>
          <a:r>
            <a:rPr lang="mn-MN" b="0" i="0" dirty="0" smtClean="0">
              <a:latin typeface="Times New Roman" pitchFamily="18" charset="0"/>
              <a:cs typeface="Times New Roman" pitchFamily="18" charset="0"/>
            </a:rPr>
            <a:t>Цэргийн алба хааж байгаа сонгогчтой холбогдсон өөрчлөлт</a:t>
          </a:r>
          <a:endParaRPr lang="en-US" dirty="0">
            <a:latin typeface="Times New Roman" pitchFamily="18" charset="0"/>
            <a:cs typeface="Times New Roman" pitchFamily="18" charset="0"/>
          </a:endParaRPr>
        </a:p>
      </dgm:t>
    </dgm:pt>
    <dgm:pt modelId="{C80B1B1B-4892-42B0-B166-1762E6B42B91}" type="parTrans" cxnId="{2B1C9FF2-D10F-45C7-A1A7-FE80499FF65F}">
      <dgm:prSet/>
      <dgm:spPr/>
      <dgm:t>
        <a:bodyPr/>
        <a:lstStyle/>
        <a:p>
          <a:endParaRPr lang="en-US"/>
        </a:p>
      </dgm:t>
    </dgm:pt>
    <dgm:pt modelId="{FFEA3BEE-A48E-4696-9E63-91FF846676A1}" type="sibTrans" cxnId="{2B1C9FF2-D10F-45C7-A1A7-FE80499FF65F}">
      <dgm:prSet/>
      <dgm:spPr/>
      <dgm:t>
        <a:bodyPr/>
        <a:lstStyle/>
        <a:p>
          <a:endParaRPr lang="en-US"/>
        </a:p>
      </dgm:t>
    </dgm:pt>
    <dgm:pt modelId="{AFAB7CF5-0FF7-46E9-AEDD-712F88F9CDC3}">
      <dgm:prSet phldrT="[Text]"/>
      <dgm:spPr/>
      <dgm:t>
        <a:bodyPr/>
        <a:lstStyle/>
        <a:p>
          <a:r>
            <a:rPr lang="mn-MN" b="0" i="0" dirty="0" smtClean="0">
              <a:latin typeface="Times New Roman" pitchFamily="18" charset="0"/>
              <a:cs typeface="Times New Roman" pitchFamily="18" charset="0"/>
            </a:rPr>
            <a:t>Нас барсан иргэний бүртгэлтэй холбогдсон өөрчлөлт</a:t>
          </a:r>
          <a:endParaRPr lang="en-US" dirty="0">
            <a:latin typeface="Times New Roman" pitchFamily="18" charset="0"/>
            <a:cs typeface="Times New Roman" pitchFamily="18" charset="0"/>
          </a:endParaRPr>
        </a:p>
      </dgm:t>
    </dgm:pt>
    <dgm:pt modelId="{C00E8464-45D0-49A2-8200-49518CBC5B8A}" type="parTrans" cxnId="{4A517FA9-1571-4F77-8DB8-12630B5CCBA3}">
      <dgm:prSet/>
      <dgm:spPr/>
      <dgm:t>
        <a:bodyPr/>
        <a:lstStyle/>
        <a:p>
          <a:endParaRPr lang="en-US"/>
        </a:p>
      </dgm:t>
    </dgm:pt>
    <dgm:pt modelId="{802B1364-4670-4DDB-A31B-FEEECBA579DF}" type="sibTrans" cxnId="{4A517FA9-1571-4F77-8DB8-12630B5CCBA3}">
      <dgm:prSet/>
      <dgm:spPr/>
      <dgm:t>
        <a:bodyPr/>
        <a:lstStyle/>
        <a:p>
          <a:endParaRPr lang="en-US"/>
        </a:p>
      </dgm:t>
    </dgm:pt>
    <dgm:pt modelId="{BBD0E181-663D-473F-8684-DFAFD97E9A77}" type="pres">
      <dgm:prSet presAssocID="{5F5A920A-7F1C-4697-A240-243ACC140392}" presName="composite" presStyleCnt="0">
        <dgm:presLayoutVars>
          <dgm:chMax val="1"/>
          <dgm:dir/>
          <dgm:resizeHandles val="exact"/>
        </dgm:presLayoutVars>
      </dgm:prSet>
      <dgm:spPr/>
      <dgm:t>
        <a:bodyPr/>
        <a:lstStyle/>
        <a:p>
          <a:endParaRPr lang="en-US"/>
        </a:p>
      </dgm:t>
    </dgm:pt>
    <dgm:pt modelId="{0C935909-4E0B-470F-BA64-9D6BD9442A3D}" type="pres">
      <dgm:prSet presAssocID="{0789CD53-529D-4D52-AC39-0148C91676D2}" presName="roof" presStyleLbl="dkBgShp" presStyleIdx="0" presStyleCnt="2" custScaleY="65477"/>
      <dgm:spPr/>
      <dgm:t>
        <a:bodyPr/>
        <a:lstStyle/>
        <a:p>
          <a:endParaRPr lang="en-US"/>
        </a:p>
      </dgm:t>
    </dgm:pt>
    <dgm:pt modelId="{91EA8034-DEFB-484E-8A36-1F93A138F6CC}" type="pres">
      <dgm:prSet presAssocID="{0789CD53-529D-4D52-AC39-0148C91676D2}" presName="pillars" presStyleCnt="0"/>
      <dgm:spPr/>
    </dgm:pt>
    <dgm:pt modelId="{5306251E-D2B4-4B16-9671-30237693A8F3}" type="pres">
      <dgm:prSet presAssocID="{0789CD53-529D-4D52-AC39-0148C91676D2}" presName="pillar1" presStyleLbl="node1" presStyleIdx="0" presStyleCnt="4">
        <dgm:presLayoutVars>
          <dgm:bulletEnabled val="1"/>
        </dgm:presLayoutVars>
      </dgm:prSet>
      <dgm:spPr/>
      <dgm:t>
        <a:bodyPr/>
        <a:lstStyle/>
        <a:p>
          <a:endParaRPr lang="en-US"/>
        </a:p>
      </dgm:t>
    </dgm:pt>
    <dgm:pt modelId="{57045840-7BAC-4FC9-9C5C-DE504CED1724}" type="pres">
      <dgm:prSet presAssocID="{9456D215-E75A-4CA8-887A-803B82C11EE4}" presName="pillarX" presStyleLbl="node1" presStyleIdx="1" presStyleCnt="4">
        <dgm:presLayoutVars>
          <dgm:bulletEnabled val="1"/>
        </dgm:presLayoutVars>
      </dgm:prSet>
      <dgm:spPr/>
      <dgm:t>
        <a:bodyPr/>
        <a:lstStyle/>
        <a:p>
          <a:endParaRPr lang="en-US"/>
        </a:p>
      </dgm:t>
    </dgm:pt>
    <dgm:pt modelId="{478650EA-139C-4D23-877A-C6DDCB92A8B8}" type="pres">
      <dgm:prSet presAssocID="{B2D877A2-3F59-4C0F-AA0E-0BD68F285FD5}" presName="pillarX" presStyleLbl="node1" presStyleIdx="2" presStyleCnt="4">
        <dgm:presLayoutVars>
          <dgm:bulletEnabled val="1"/>
        </dgm:presLayoutVars>
      </dgm:prSet>
      <dgm:spPr/>
      <dgm:t>
        <a:bodyPr/>
        <a:lstStyle/>
        <a:p>
          <a:endParaRPr lang="en-US"/>
        </a:p>
      </dgm:t>
    </dgm:pt>
    <dgm:pt modelId="{DAD12B44-5DAD-42A5-B563-912C6B018D3E}" type="pres">
      <dgm:prSet presAssocID="{AFAB7CF5-0FF7-46E9-AEDD-712F88F9CDC3}" presName="pillarX" presStyleLbl="node1" presStyleIdx="3" presStyleCnt="4">
        <dgm:presLayoutVars>
          <dgm:bulletEnabled val="1"/>
        </dgm:presLayoutVars>
      </dgm:prSet>
      <dgm:spPr/>
      <dgm:t>
        <a:bodyPr/>
        <a:lstStyle/>
        <a:p>
          <a:endParaRPr lang="en-US"/>
        </a:p>
      </dgm:t>
    </dgm:pt>
    <dgm:pt modelId="{9BA7FF19-2244-424C-A3C6-F27FE6E934F1}" type="pres">
      <dgm:prSet presAssocID="{0789CD53-529D-4D52-AC39-0148C91676D2}" presName="base" presStyleLbl="dkBgShp" presStyleIdx="1" presStyleCnt="2"/>
      <dgm:spPr/>
    </dgm:pt>
  </dgm:ptLst>
  <dgm:cxnLst>
    <dgm:cxn modelId="{790C2F19-FFE8-474C-8D2E-35F7765C5F58}" type="presOf" srcId="{CC11B15B-B34E-4226-9114-823EF0A9A9FC}" destId="{5306251E-D2B4-4B16-9671-30237693A8F3}" srcOrd="0" destOrd="0" presId="urn:microsoft.com/office/officeart/2005/8/layout/hList3"/>
    <dgm:cxn modelId="{24ABF58D-C095-4B10-8A39-1555D27E699D}" type="presOf" srcId="{5F5A920A-7F1C-4697-A240-243ACC140392}" destId="{BBD0E181-663D-473F-8684-DFAFD97E9A77}" srcOrd="0" destOrd="0" presId="urn:microsoft.com/office/officeart/2005/8/layout/hList3"/>
    <dgm:cxn modelId="{EFC2B07A-3E91-49E8-9B51-D962CA51C24E}" srcId="{0789CD53-529D-4D52-AC39-0148C91676D2}" destId="{CC11B15B-B34E-4226-9114-823EF0A9A9FC}" srcOrd="0" destOrd="0" parTransId="{1A5842AD-B8DA-4F86-BD3C-DE579923350D}" sibTransId="{1D4E236F-E407-401D-A651-ABB1C44D3573}"/>
    <dgm:cxn modelId="{46C587E1-6E22-4F1D-A8EF-4458D7F0988C}" type="presOf" srcId="{AFAB7CF5-0FF7-46E9-AEDD-712F88F9CDC3}" destId="{DAD12B44-5DAD-42A5-B563-912C6B018D3E}" srcOrd="0" destOrd="0" presId="urn:microsoft.com/office/officeart/2005/8/layout/hList3"/>
    <dgm:cxn modelId="{86A713F2-48A5-4B13-9B92-E5B202FFA525}" type="presOf" srcId="{B2D877A2-3F59-4C0F-AA0E-0BD68F285FD5}" destId="{478650EA-139C-4D23-877A-C6DDCB92A8B8}" srcOrd="0" destOrd="0" presId="urn:microsoft.com/office/officeart/2005/8/layout/hList3"/>
    <dgm:cxn modelId="{7139E6FA-3C40-4302-BC2A-A8109417AB60}" type="presOf" srcId="{9456D215-E75A-4CA8-887A-803B82C11EE4}" destId="{57045840-7BAC-4FC9-9C5C-DE504CED1724}" srcOrd="0" destOrd="0" presId="urn:microsoft.com/office/officeart/2005/8/layout/hList3"/>
    <dgm:cxn modelId="{C7DB7A01-78EE-4328-B719-E3C70104DCE8}" type="presOf" srcId="{0789CD53-529D-4D52-AC39-0148C91676D2}" destId="{0C935909-4E0B-470F-BA64-9D6BD9442A3D}" srcOrd="0" destOrd="0" presId="urn:microsoft.com/office/officeart/2005/8/layout/hList3"/>
    <dgm:cxn modelId="{164BEF53-F29F-4BF0-AD1F-1F92EB09CC93}" srcId="{0789CD53-529D-4D52-AC39-0148C91676D2}" destId="{9456D215-E75A-4CA8-887A-803B82C11EE4}" srcOrd="1" destOrd="0" parTransId="{871204F1-2382-4A2E-9BE6-A8373390C091}" sibTransId="{693AF36E-9E3D-4073-B841-0CF9C47BC099}"/>
    <dgm:cxn modelId="{1B687699-8316-4E6A-B289-F25647BE4CE0}" srcId="{5F5A920A-7F1C-4697-A240-243ACC140392}" destId="{0789CD53-529D-4D52-AC39-0148C91676D2}" srcOrd="0" destOrd="0" parTransId="{54C9A535-B9F8-4EE4-90D1-4BCD191F5B57}" sibTransId="{B042504F-9ACA-4317-82BE-43EF7436B43F}"/>
    <dgm:cxn modelId="{4A517FA9-1571-4F77-8DB8-12630B5CCBA3}" srcId="{0789CD53-529D-4D52-AC39-0148C91676D2}" destId="{AFAB7CF5-0FF7-46E9-AEDD-712F88F9CDC3}" srcOrd="3" destOrd="0" parTransId="{C00E8464-45D0-49A2-8200-49518CBC5B8A}" sibTransId="{802B1364-4670-4DDB-A31B-FEEECBA579DF}"/>
    <dgm:cxn modelId="{2B1C9FF2-D10F-45C7-A1A7-FE80499FF65F}" srcId="{0789CD53-529D-4D52-AC39-0148C91676D2}" destId="{B2D877A2-3F59-4C0F-AA0E-0BD68F285FD5}" srcOrd="2" destOrd="0" parTransId="{C80B1B1B-4892-42B0-B166-1762E6B42B91}" sibTransId="{FFEA3BEE-A48E-4696-9E63-91FF846676A1}"/>
    <dgm:cxn modelId="{14524A09-2F9F-4CE3-A1A0-C76D7D79722D}" type="presParOf" srcId="{BBD0E181-663D-473F-8684-DFAFD97E9A77}" destId="{0C935909-4E0B-470F-BA64-9D6BD9442A3D}" srcOrd="0" destOrd="0" presId="urn:microsoft.com/office/officeart/2005/8/layout/hList3"/>
    <dgm:cxn modelId="{F7781559-5E79-4634-9CAD-9911B817DCE9}" type="presParOf" srcId="{BBD0E181-663D-473F-8684-DFAFD97E9A77}" destId="{91EA8034-DEFB-484E-8A36-1F93A138F6CC}" srcOrd="1" destOrd="0" presId="urn:microsoft.com/office/officeart/2005/8/layout/hList3"/>
    <dgm:cxn modelId="{A7143CC5-D990-4CCB-99D5-138817CAF82E}" type="presParOf" srcId="{91EA8034-DEFB-484E-8A36-1F93A138F6CC}" destId="{5306251E-D2B4-4B16-9671-30237693A8F3}" srcOrd="0" destOrd="0" presId="urn:microsoft.com/office/officeart/2005/8/layout/hList3"/>
    <dgm:cxn modelId="{9E4AEB1F-8C5D-4407-8825-B55B47BC9A0C}" type="presParOf" srcId="{91EA8034-DEFB-484E-8A36-1F93A138F6CC}" destId="{57045840-7BAC-4FC9-9C5C-DE504CED1724}" srcOrd="1" destOrd="0" presId="urn:microsoft.com/office/officeart/2005/8/layout/hList3"/>
    <dgm:cxn modelId="{BE105A57-1A1B-4865-B3F4-287DB39C52BD}" type="presParOf" srcId="{91EA8034-DEFB-484E-8A36-1F93A138F6CC}" destId="{478650EA-139C-4D23-877A-C6DDCB92A8B8}" srcOrd="2" destOrd="0" presId="urn:microsoft.com/office/officeart/2005/8/layout/hList3"/>
    <dgm:cxn modelId="{EBFFB665-3924-428A-9213-AE734992E0F3}" type="presParOf" srcId="{91EA8034-DEFB-484E-8A36-1F93A138F6CC}" destId="{DAD12B44-5DAD-42A5-B563-912C6B018D3E}" srcOrd="3" destOrd="0" presId="urn:microsoft.com/office/officeart/2005/8/layout/hList3"/>
    <dgm:cxn modelId="{4C39B11D-11CB-46C2-BDF9-582C38FB13BB}" type="presParOf" srcId="{BBD0E181-663D-473F-8684-DFAFD97E9A77}" destId="{9BA7FF19-2244-424C-A3C6-F27FE6E934F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1439F-B731-4852-96F2-1E789261C461}">
      <dsp:nvSpPr>
        <dsp:cNvPr id="0" name=""/>
        <dsp:cNvSpPr/>
      </dsp:nvSpPr>
      <dsp:spPr>
        <a:xfrm>
          <a:off x="0" y="3326866"/>
          <a:ext cx="8534400" cy="10919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mn-MN" sz="2100" kern="1200" dirty="0" smtClean="0">
              <a:latin typeface="Times New Roman" pitchFamily="18" charset="0"/>
              <a:cs typeface="Times New Roman" pitchFamily="18" charset="0"/>
            </a:rPr>
            <a:t>ОӨУБЕГазар</a:t>
          </a:r>
          <a:endParaRPr lang="en-US" sz="2100" kern="1200" dirty="0">
            <a:latin typeface="Times New Roman" pitchFamily="18" charset="0"/>
            <a:cs typeface="Times New Roman" pitchFamily="18" charset="0"/>
          </a:endParaRPr>
        </a:p>
      </dsp:txBody>
      <dsp:txXfrm>
        <a:off x="0" y="3326866"/>
        <a:ext cx="8534400" cy="589654"/>
      </dsp:txXfrm>
    </dsp:sp>
    <dsp:sp modelId="{1DF83753-F276-422A-8953-B8CDFA15C10B}">
      <dsp:nvSpPr>
        <dsp:cNvPr id="0" name=""/>
        <dsp:cNvSpPr/>
      </dsp:nvSpPr>
      <dsp:spPr>
        <a:xfrm>
          <a:off x="0" y="3894681"/>
          <a:ext cx="8534400" cy="50229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mn-MN" sz="1800" b="0" i="0" kern="1200" dirty="0" smtClean="0">
              <a:latin typeface="Times New Roman" pitchFamily="18" charset="0"/>
              <a:cs typeface="Times New Roman" pitchFamily="18" charset="0"/>
            </a:rPr>
            <a:t>Хэсгийн дугаарыг нэгээс эхлэн давхардахгүй байхаар тогтооно</a:t>
          </a:r>
          <a:endParaRPr lang="en-US" sz="1800" kern="1200" dirty="0">
            <a:latin typeface="Times New Roman" pitchFamily="18" charset="0"/>
            <a:cs typeface="Times New Roman" pitchFamily="18" charset="0"/>
          </a:endParaRPr>
        </a:p>
      </dsp:txBody>
      <dsp:txXfrm>
        <a:off x="0" y="3894681"/>
        <a:ext cx="8534400" cy="502297"/>
      </dsp:txXfrm>
    </dsp:sp>
    <dsp:sp modelId="{80EF2B18-8CAA-47B8-8212-9214C162A4CB}">
      <dsp:nvSpPr>
        <dsp:cNvPr id="0" name=""/>
        <dsp:cNvSpPr/>
      </dsp:nvSpPr>
      <dsp:spPr>
        <a:xfrm rot="10800000">
          <a:off x="0" y="1663824"/>
          <a:ext cx="8534400" cy="167942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mn-MN" sz="2100" kern="1200" dirty="0" smtClean="0">
              <a:latin typeface="Times New Roman" pitchFamily="18" charset="0"/>
              <a:cs typeface="Times New Roman" pitchFamily="18" charset="0"/>
            </a:rPr>
            <a:t>Улсын бүртгэлийн байгууллагын аймаг, нийслэл дэх салбар нэгж</a:t>
          </a:r>
          <a:endParaRPr lang="en-US" sz="2100" kern="1200" dirty="0">
            <a:latin typeface="Times New Roman" pitchFamily="18" charset="0"/>
            <a:cs typeface="Times New Roman" pitchFamily="18" charset="0"/>
          </a:endParaRPr>
        </a:p>
      </dsp:txBody>
      <dsp:txXfrm rot="-10800000">
        <a:off x="0" y="1663824"/>
        <a:ext cx="8534400" cy="589477"/>
      </dsp:txXfrm>
    </dsp:sp>
    <dsp:sp modelId="{DBED25BA-9E1B-4230-8CAD-1DF2F7D7FE15}">
      <dsp:nvSpPr>
        <dsp:cNvPr id="0" name=""/>
        <dsp:cNvSpPr/>
      </dsp:nvSpPr>
      <dsp:spPr>
        <a:xfrm>
          <a:off x="0" y="2253301"/>
          <a:ext cx="8534400" cy="5021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mn-MN" sz="1800" kern="1200" dirty="0" smtClean="0">
              <a:latin typeface="Times New Roman" pitchFamily="18" charset="0"/>
              <a:cs typeface="Times New Roman" pitchFamily="18" charset="0"/>
            </a:rPr>
            <a:t>Нутаг дэвсгэрийнхээ хэмжээнд нэгтгэн 5 хоногийн дотор ОӨУБЕгазарт хүргүүлнэ.</a:t>
          </a:r>
          <a:endParaRPr lang="en-US" sz="1800" kern="1200" dirty="0">
            <a:latin typeface="Times New Roman" pitchFamily="18" charset="0"/>
            <a:cs typeface="Times New Roman" pitchFamily="18" charset="0"/>
          </a:endParaRPr>
        </a:p>
      </dsp:txBody>
      <dsp:txXfrm>
        <a:off x="0" y="2253301"/>
        <a:ext cx="8534400" cy="502147"/>
      </dsp:txXfrm>
    </dsp:sp>
    <dsp:sp modelId="{D36B51A9-22A6-495F-BD73-598146FF07C3}">
      <dsp:nvSpPr>
        <dsp:cNvPr id="0" name=""/>
        <dsp:cNvSpPr/>
      </dsp:nvSpPr>
      <dsp:spPr>
        <a:xfrm rot="10800000">
          <a:off x="0" y="781"/>
          <a:ext cx="8534400" cy="167942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mn-MN" sz="2100" kern="1200" dirty="0" smtClean="0">
              <a:latin typeface="Times New Roman" pitchFamily="18" charset="0"/>
              <a:cs typeface="Times New Roman" pitchFamily="18" charset="0"/>
            </a:rPr>
            <a:t>Сум, дүүргийн Хурлын Тэргүүлэгчид</a:t>
          </a:r>
          <a:endParaRPr lang="en-US" sz="2100" kern="1200" dirty="0">
            <a:latin typeface="Times New Roman" pitchFamily="18" charset="0"/>
            <a:cs typeface="Times New Roman" pitchFamily="18" charset="0"/>
          </a:endParaRPr>
        </a:p>
      </dsp:txBody>
      <dsp:txXfrm rot="-10800000">
        <a:off x="0" y="781"/>
        <a:ext cx="8534400" cy="589477"/>
      </dsp:txXfrm>
    </dsp:sp>
    <dsp:sp modelId="{C0FCCCF2-4DCF-40A3-B668-6A28613F9C5C}">
      <dsp:nvSpPr>
        <dsp:cNvPr id="0" name=""/>
        <dsp:cNvSpPr/>
      </dsp:nvSpPr>
      <dsp:spPr>
        <a:xfrm>
          <a:off x="0" y="590258"/>
          <a:ext cx="8534400" cy="50214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mn-MN" sz="1800" kern="1200" dirty="0" smtClean="0">
              <a:latin typeface="Times New Roman" pitchFamily="18" charset="0"/>
              <a:cs typeface="Times New Roman" pitchFamily="18" charset="0"/>
            </a:rPr>
            <a:t>Хэсэг байгуулсан өдрөөс хойш 5 хоногийн дотор</a:t>
          </a:r>
          <a:endParaRPr lang="en-US" sz="1800" kern="1200" dirty="0">
            <a:latin typeface="Times New Roman" pitchFamily="18" charset="0"/>
            <a:cs typeface="Times New Roman" pitchFamily="18" charset="0"/>
          </a:endParaRPr>
        </a:p>
      </dsp:txBody>
      <dsp:txXfrm>
        <a:off x="0" y="590258"/>
        <a:ext cx="8534400" cy="502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AC77E-731E-4E34-8E3A-BDF7D23C79DA}">
      <dsp:nvSpPr>
        <dsp:cNvPr id="0" name=""/>
        <dsp:cNvSpPr/>
      </dsp:nvSpPr>
      <dsp:spPr>
        <a:xfrm>
          <a:off x="0" y="0"/>
          <a:ext cx="8534400" cy="1204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mn-MN" sz="1700" b="0" i="0" kern="1200" dirty="0" smtClean="0">
              <a:latin typeface="Times New Roman" pitchFamily="18" charset="0"/>
              <a:cs typeface="Times New Roman" pitchFamily="18" charset="0"/>
            </a:rPr>
            <a:t>Сонгогчийг сонгогчдын нэрийн жагсаалтад сонгуулийн хэсгийн нутаг дэвсгэрт хаягийн бүртгэл бүхий сонгогчийн нэр, эцэг /эх/-ийн нэр, нас, хүйс, регистрийн дугаар, оршин суугаа газрын хаяг гэсэн дарааллаар бүртгэх ба сонгогчийг оршин суугаа газрын хаягийн дагуу бичнэ.</a:t>
          </a:r>
          <a:endParaRPr lang="en-US" sz="1700" kern="1200" dirty="0">
            <a:latin typeface="Times New Roman" pitchFamily="18" charset="0"/>
            <a:cs typeface="Times New Roman" pitchFamily="18" charset="0"/>
          </a:endParaRPr>
        </a:p>
      </dsp:txBody>
      <dsp:txXfrm>
        <a:off x="1827311" y="0"/>
        <a:ext cx="6707088" cy="1204317"/>
      </dsp:txXfrm>
    </dsp:sp>
    <dsp:sp modelId="{EA1F1EE2-D902-4C58-8B95-71CB1CF563B8}">
      <dsp:nvSpPr>
        <dsp:cNvPr id="0" name=""/>
        <dsp:cNvSpPr/>
      </dsp:nvSpPr>
      <dsp:spPr>
        <a:xfrm>
          <a:off x="120431" y="120431"/>
          <a:ext cx="1706880" cy="96345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D44EC4-B1C6-4469-985B-4F180653219D}">
      <dsp:nvSpPr>
        <dsp:cNvPr id="0" name=""/>
        <dsp:cNvSpPr/>
      </dsp:nvSpPr>
      <dsp:spPr>
        <a:xfrm>
          <a:off x="0" y="1324748"/>
          <a:ext cx="8534400" cy="1204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mn-MN" sz="1700" b="0" i="0" kern="1200" dirty="0" smtClean="0">
              <a:latin typeface="Times New Roman" pitchFamily="18" charset="0"/>
              <a:cs typeface="Times New Roman" pitchFamily="18" charset="0"/>
            </a:rPr>
            <a:t>Цахим хэлбэр бүхий сонгогчдын нэрийн жагсаалт нь иргэний биеийн давхцахгүй өгөгдөл /гарын хурууны хээ/-ийн мэдээлэлд үндэслэсэн байна.</a:t>
          </a:r>
          <a:endParaRPr lang="en-US" sz="1700" kern="1200" dirty="0">
            <a:latin typeface="Times New Roman" pitchFamily="18" charset="0"/>
            <a:cs typeface="Times New Roman" pitchFamily="18" charset="0"/>
          </a:endParaRPr>
        </a:p>
      </dsp:txBody>
      <dsp:txXfrm>
        <a:off x="1827311" y="1324748"/>
        <a:ext cx="6707088" cy="1204317"/>
      </dsp:txXfrm>
    </dsp:sp>
    <dsp:sp modelId="{390DF2D3-66BC-4A21-BD76-8B78A9C08F9D}">
      <dsp:nvSpPr>
        <dsp:cNvPr id="0" name=""/>
        <dsp:cNvSpPr/>
      </dsp:nvSpPr>
      <dsp:spPr>
        <a:xfrm>
          <a:off x="120431" y="1445180"/>
          <a:ext cx="1706880" cy="96345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B5DFC-FADB-4679-A286-4F4BF90875DE}">
      <dsp:nvSpPr>
        <dsp:cNvPr id="0" name=""/>
        <dsp:cNvSpPr/>
      </dsp:nvSpPr>
      <dsp:spPr>
        <a:xfrm>
          <a:off x="0" y="2649497"/>
          <a:ext cx="8534400" cy="1204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mn-MN" sz="1700" b="0" i="0" kern="1200" dirty="0" smtClean="0">
              <a:latin typeface="Times New Roman" pitchFamily="18" charset="0"/>
              <a:cs typeface="Times New Roman" pitchFamily="18" charset="0"/>
            </a:rPr>
            <a:t>Сонгогчийг сонгуулийн зөвхөн нэг хэсэгт бүртгэнэ.</a:t>
          </a:r>
          <a:endParaRPr lang="en-US" sz="1700" kern="1200" dirty="0">
            <a:latin typeface="Times New Roman" pitchFamily="18" charset="0"/>
            <a:cs typeface="Times New Roman" pitchFamily="18" charset="0"/>
          </a:endParaRPr>
        </a:p>
      </dsp:txBody>
      <dsp:txXfrm>
        <a:off x="1827311" y="2649497"/>
        <a:ext cx="6707088" cy="1204317"/>
      </dsp:txXfrm>
    </dsp:sp>
    <dsp:sp modelId="{4F550877-7201-4284-AB59-A8F9161646BC}">
      <dsp:nvSpPr>
        <dsp:cNvPr id="0" name=""/>
        <dsp:cNvSpPr/>
      </dsp:nvSpPr>
      <dsp:spPr>
        <a:xfrm>
          <a:off x="120431" y="2769929"/>
          <a:ext cx="1706880" cy="963453"/>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BF04EA-6CAC-4DAB-9EA3-DBED5A1578B1}">
      <dsp:nvSpPr>
        <dsp:cNvPr id="0" name=""/>
        <dsp:cNvSpPr/>
      </dsp:nvSpPr>
      <dsp:spPr>
        <a:xfrm>
          <a:off x="0" y="3974246"/>
          <a:ext cx="8534400" cy="12043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mn-MN" sz="1700" b="0" i="0" kern="1200" dirty="0" smtClean="0">
              <a:latin typeface="Times New Roman" pitchFamily="18" charset="0"/>
              <a:cs typeface="Times New Roman" pitchFamily="18" charset="0"/>
            </a:rPr>
            <a:t>Сонгуулийн жилийн гуравдугаар сарын нэгний өдрөөс эхэлж сонгууль дуустал өөрийн цахим хуудаст байрлуулна.</a:t>
          </a:r>
          <a:endParaRPr lang="en-US" sz="1700" kern="1200" dirty="0">
            <a:latin typeface="Times New Roman" pitchFamily="18" charset="0"/>
            <a:cs typeface="Times New Roman" pitchFamily="18" charset="0"/>
          </a:endParaRPr>
        </a:p>
      </dsp:txBody>
      <dsp:txXfrm>
        <a:off x="1827311" y="3974246"/>
        <a:ext cx="6707088" cy="1204317"/>
      </dsp:txXfrm>
    </dsp:sp>
    <dsp:sp modelId="{50762710-EDEC-4161-9282-C4922E518F31}">
      <dsp:nvSpPr>
        <dsp:cNvPr id="0" name=""/>
        <dsp:cNvSpPr/>
      </dsp:nvSpPr>
      <dsp:spPr>
        <a:xfrm>
          <a:off x="120431" y="4094678"/>
          <a:ext cx="1706880" cy="963453"/>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82350-86AB-41BB-A6AE-DF37910228AE}">
      <dsp:nvSpPr>
        <dsp:cNvPr id="0" name=""/>
        <dsp:cNvSpPr/>
      </dsp:nvSpPr>
      <dsp:spPr>
        <a:xfrm>
          <a:off x="0" y="0"/>
          <a:ext cx="8763000" cy="958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mn-MN" sz="1800" kern="1200" dirty="0" smtClean="0">
              <a:latin typeface="Times New Roman" pitchFamily="18" charset="0"/>
              <a:cs typeface="Times New Roman" pitchFamily="18" charset="0"/>
            </a:rPr>
            <a:t>эрх зүйн чадамжгүй нь шүүхийн шийдвэрээр тогтоогдсон сонгуулийн насны иргэдийн мэдээллийг</a:t>
          </a:r>
          <a:endParaRPr lang="en-US" sz="1800" kern="1200" dirty="0">
            <a:latin typeface="Times New Roman" pitchFamily="18" charset="0"/>
            <a:cs typeface="Times New Roman" pitchFamily="18" charset="0"/>
          </a:endParaRPr>
        </a:p>
      </dsp:txBody>
      <dsp:txXfrm>
        <a:off x="1848489" y="0"/>
        <a:ext cx="6914510" cy="958899"/>
      </dsp:txXfrm>
    </dsp:sp>
    <dsp:sp modelId="{270949B0-DC14-47F1-9AAB-540BF14BA13A}">
      <dsp:nvSpPr>
        <dsp:cNvPr id="0" name=""/>
        <dsp:cNvSpPr/>
      </dsp:nvSpPr>
      <dsp:spPr>
        <a:xfrm>
          <a:off x="95889" y="95889"/>
          <a:ext cx="1752600" cy="76711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709072-AA64-4C27-89A5-BDB5CE757CC5}">
      <dsp:nvSpPr>
        <dsp:cNvPr id="0" name=""/>
        <dsp:cNvSpPr/>
      </dsp:nvSpPr>
      <dsp:spPr>
        <a:xfrm>
          <a:off x="0" y="1054789"/>
          <a:ext cx="8763000" cy="958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mn-MN" sz="1800" kern="1200" dirty="0" smtClean="0">
              <a:latin typeface="Times New Roman" pitchFamily="18" charset="0"/>
              <a:cs typeface="Times New Roman" pitchFamily="18" charset="0"/>
            </a:rPr>
            <a:t>санал авах өдөр хорих болон баривчлах газарт ял эдэлж байгаа сонгуулийн насны иргэдийн мэдээллийг</a:t>
          </a:r>
          <a:endParaRPr lang="en-US" sz="1800" kern="1200" dirty="0">
            <a:latin typeface="Times New Roman" pitchFamily="18" charset="0"/>
            <a:cs typeface="Times New Roman" pitchFamily="18" charset="0"/>
          </a:endParaRPr>
        </a:p>
      </dsp:txBody>
      <dsp:txXfrm>
        <a:off x="1848489" y="1054789"/>
        <a:ext cx="6914510" cy="958899"/>
      </dsp:txXfrm>
    </dsp:sp>
    <dsp:sp modelId="{6EF90E1C-A7D2-44F8-A4EC-5742E59A5894}">
      <dsp:nvSpPr>
        <dsp:cNvPr id="0" name=""/>
        <dsp:cNvSpPr/>
      </dsp:nvSpPr>
      <dsp:spPr>
        <a:xfrm>
          <a:off x="95889" y="1150679"/>
          <a:ext cx="1752600" cy="76711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FA054-E526-4E6E-BCB1-4C0842CF2C82}">
      <dsp:nvSpPr>
        <dsp:cNvPr id="0" name=""/>
        <dsp:cNvSpPr/>
      </dsp:nvSpPr>
      <dsp:spPr>
        <a:xfrm>
          <a:off x="0" y="2109579"/>
          <a:ext cx="8763000" cy="958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mn-MN" sz="1800" kern="1200" dirty="0" smtClean="0">
              <a:latin typeface="Times New Roman" pitchFamily="18" charset="0"/>
              <a:cs typeface="Times New Roman" pitchFamily="18" charset="0"/>
            </a:rPr>
            <a:t>60 ба түүнээс дээш хоногийн хугацаагаар гадаад улсад зорчсон иргэдийн мэдээлэл болон санал авах өдөр өөрийн харьяа тусгай анги, салбарт алба хааж байгаа боловч тухайн сум, дүүргийн нутаг дэвсгэрт байнга оршин суух бүртгэлгүй сонгогчдын мэдээллийг</a:t>
          </a:r>
          <a:endParaRPr lang="en-US" sz="1800" kern="1200" dirty="0">
            <a:latin typeface="Times New Roman" pitchFamily="18" charset="0"/>
            <a:cs typeface="Times New Roman" pitchFamily="18" charset="0"/>
          </a:endParaRPr>
        </a:p>
      </dsp:txBody>
      <dsp:txXfrm>
        <a:off x="1848489" y="2109579"/>
        <a:ext cx="6914510" cy="958899"/>
      </dsp:txXfrm>
    </dsp:sp>
    <dsp:sp modelId="{DA1E2904-C690-4998-A04D-55C46E2C730E}">
      <dsp:nvSpPr>
        <dsp:cNvPr id="0" name=""/>
        <dsp:cNvSpPr/>
      </dsp:nvSpPr>
      <dsp:spPr>
        <a:xfrm>
          <a:off x="95889" y="2205469"/>
          <a:ext cx="1752600" cy="76711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7D20D4-44C7-431E-B164-5EEEF8C05480}">
      <dsp:nvSpPr>
        <dsp:cNvPr id="0" name=""/>
        <dsp:cNvSpPr/>
      </dsp:nvSpPr>
      <dsp:spPr>
        <a:xfrm>
          <a:off x="0" y="3164368"/>
          <a:ext cx="8763000" cy="958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mn-MN" sz="1800" kern="1200" dirty="0" smtClean="0">
              <a:latin typeface="Times New Roman" pitchFamily="18" charset="0"/>
              <a:cs typeface="Times New Roman" pitchFamily="18" charset="0"/>
            </a:rPr>
            <a:t>санал авах өдөр зэвсэгт хүчний цэргийн анги, нэгтгэлд алба хааж байгаа боловч тухайн сум, дүүргийн нутаг дэвсгэрт байнга оршин суух бүртгэлгүй сонгогчдын мэдээллийг</a:t>
          </a:r>
          <a:endParaRPr lang="en-US" sz="1800" kern="1200" dirty="0">
            <a:latin typeface="Times New Roman" pitchFamily="18" charset="0"/>
            <a:cs typeface="Times New Roman" pitchFamily="18" charset="0"/>
          </a:endParaRPr>
        </a:p>
      </dsp:txBody>
      <dsp:txXfrm>
        <a:off x="1848489" y="3164368"/>
        <a:ext cx="6914510" cy="958899"/>
      </dsp:txXfrm>
    </dsp:sp>
    <dsp:sp modelId="{CD132B2A-8915-4F19-9DBD-F4DC20BE14C0}">
      <dsp:nvSpPr>
        <dsp:cNvPr id="0" name=""/>
        <dsp:cNvSpPr/>
      </dsp:nvSpPr>
      <dsp:spPr>
        <a:xfrm>
          <a:off x="95889" y="3260258"/>
          <a:ext cx="1752600" cy="767119"/>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D57DD-BAF9-4A12-A4E5-578B979D7E1A}">
      <dsp:nvSpPr>
        <dsp:cNvPr id="0" name=""/>
        <dsp:cNvSpPr/>
      </dsp:nvSpPr>
      <dsp:spPr>
        <a:xfrm>
          <a:off x="0" y="4219158"/>
          <a:ext cx="8763000" cy="958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mn-MN" sz="1800" kern="1200" dirty="0" smtClean="0">
              <a:latin typeface="Times New Roman" pitchFamily="18" charset="0"/>
              <a:cs typeface="Times New Roman" pitchFamily="18" charset="0"/>
            </a:rPr>
            <a:t>тухайн жилд Монгол улсын харьяат болсон, харьяаллаа сэргээн тогтоосон, харьяатаас гарсан иргэний мэдээллийг</a:t>
          </a:r>
          <a:endParaRPr lang="en-US" sz="1800" kern="1200" dirty="0">
            <a:latin typeface="Times New Roman" pitchFamily="18" charset="0"/>
            <a:cs typeface="Times New Roman" pitchFamily="18" charset="0"/>
          </a:endParaRPr>
        </a:p>
      </dsp:txBody>
      <dsp:txXfrm>
        <a:off x="1848489" y="4219158"/>
        <a:ext cx="6914510" cy="958899"/>
      </dsp:txXfrm>
    </dsp:sp>
    <dsp:sp modelId="{0B1129A6-5101-4BAE-88E2-5387CB6B8B68}">
      <dsp:nvSpPr>
        <dsp:cNvPr id="0" name=""/>
        <dsp:cNvSpPr/>
      </dsp:nvSpPr>
      <dsp:spPr>
        <a:xfrm>
          <a:off x="95889" y="4338284"/>
          <a:ext cx="1752600" cy="767119"/>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228D911-EDBE-4DFA-8E59-7E7C7512A620}" type="datetimeFigureOut">
              <a:rPr lang="en-US" smtClean="0"/>
              <a:t>3/24/2017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D115CB6-24A7-40B6-B420-884D48DCADDF}" type="slidenum">
              <a:rPr lang="en-US" smtClean="0"/>
              <a:t>‹#›</a:t>
            </a:fld>
            <a:endParaRPr lang="en-US"/>
          </a:p>
        </p:txBody>
      </p:sp>
    </p:spTree>
    <p:extLst>
      <p:ext uri="{BB962C8B-B14F-4D97-AF65-F5344CB8AC3E}">
        <p14:creationId xmlns:p14="http://schemas.microsoft.com/office/powerpoint/2010/main" val="2245987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6B8790A-A7B0-4641-B264-029C997AA4CE}" type="datetimeFigureOut">
              <a:rPr lang="en-US" smtClean="0"/>
              <a:pPr/>
              <a:t>3/24/2017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C85900C-8A62-47F4-B262-228E2AB60204}" type="slidenum">
              <a:rPr lang="en-US" smtClean="0"/>
              <a:pPr/>
              <a:t>‹#›</a:t>
            </a:fld>
            <a:endParaRPr lang="en-US"/>
          </a:p>
        </p:txBody>
      </p:sp>
    </p:spTree>
    <p:extLst>
      <p:ext uri="{BB962C8B-B14F-4D97-AF65-F5344CB8AC3E}">
        <p14:creationId xmlns:p14="http://schemas.microsoft.com/office/powerpoint/2010/main" val="157188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mn-MN" smtClean="0"/>
              <a:t>Сонгуулийн ерөнхий хороо</a:t>
            </a:r>
            <a:endParaRPr lang="en-US"/>
          </a:p>
        </p:txBody>
      </p:sp>
      <p:sp>
        <p:nvSpPr>
          <p:cNvPr id="5" name="Slide Number Placeholder 4"/>
          <p:cNvSpPr>
            <a:spLocks noGrp="1"/>
          </p:cNvSpPr>
          <p:nvPr>
            <p:ph type="sldNum" sz="quarter" idx="11"/>
          </p:nvPr>
        </p:nvSpPr>
        <p:spPr/>
        <p:txBody>
          <a:bodyPr/>
          <a:lstStyle/>
          <a:p>
            <a:fld id="{2A6EA1C5-2548-4F09-97EA-D6189A872839}" type="slidenum">
              <a:rPr lang="en-US" smtClean="0"/>
              <a:pPr/>
              <a:t>2</a:t>
            </a:fld>
            <a:endParaRPr lang="en-US"/>
          </a:p>
        </p:txBody>
      </p:sp>
    </p:spTree>
    <p:extLst>
      <p:ext uri="{BB962C8B-B14F-4D97-AF65-F5344CB8AC3E}">
        <p14:creationId xmlns:p14="http://schemas.microsoft.com/office/powerpoint/2010/main" val="1719482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mn-MN" dirty="0" smtClean="0"/>
              <a:t>Энэ</a:t>
            </a:r>
            <a:r>
              <a:rPr lang="mn-MN" baseline="0" dirty="0" smtClean="0"/>
              <a:t> хуулийн 64.2-64.4т заасныг зөрчсөн сонгуулийн байгууллагын ажилтныг нэг сарын хөдөлмөрийн хөлсний доод хэмжээг 6-8 дахин нэмэгдүүлсэнтэй тэнцэх хэмжээнийг төгрөгөөр торгоно. </a:t>
            </a:r>
            <a:endParaRPr lang="en-US" dirty="0"/>
          </a:p>
        </p:txBody>
      </p:sp>
      <p:sp>
        <p:nvSpPr>
          <p:cNvPr id="4" name="Footer Placeholder 3"/>
          <p:cNvSpPr>
            <a:spLocks noGrp="1"/>
          </p:cNvSpPr>
          <p:nvPr>
            <p:ph type="ftr" sz="quarter" idx="10"/>
          </p:nvPr>
        </p:nvSpPr>
        <p:spPr/>
        <p:txBody>
          <a:bodyPr/>
          <a:lstStyle/>
          <a:p>
            <a:r>
              <a:rPr lang="mn-MN" smtClean="0"/>
              <a:t>Сонгуулийн ерөнхий хороо</a:t>
            </a:r>
            <a:endParaRPr lang="en-US"/>
          </a:p>
        </p:txBody>
      </p:sp>
      <p:sp>
        <p:nvSpPr>
          <p:cNvPr id="5" name="Slide Number Placeholder 4"/>
          <p:cNvSpPr>
            <a:spLocks noGrp="1"/>
          </p:cNvSpPr>
          <p:nvPr>
            <p:ph type="sldNum" sz="quarter" idx="11"/>
          </p:nvPr>
        </p:nvSpPr>
        <p:spPr/>
        <p:txBody>
          <a:bodyPr/>
          <a:lstStyle/>
          <a:p>
            <a:fld id="{2A6EA1C5-2548-4F09-97EA-D6189A872839}" type="slidenum">
              <a:rPr lang="en-US" smtClean="0"/>
              <a:pPr/>
              <a:t>11</a:t>
            </a:fld>
            <a:endParaRPr lang="en-US"/>
          </a:p>
        </p:txBody>
      </p:sp>
    </p:spTree>
    <p:extLst>
      <p:ext uri="{BB962C8B-B14F-4D97-AF65-F5344CB8AC3E}">
        <p14:creationId xmlns:p14="http://schemas.microsoft.com/office/powerpoint/2010/main" val="850948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F79ECC-308E-4E5B-8751-92051C371244}"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79ECC-308E-4E5B-8751-92051C371244}"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79ECC-308E-4E5B-8751-92051C371244}"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F79ECC-308E-4E5B-8751-92051C371244}"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F79ECC-308E-4E5B-8751-92051C371244}" type="datetimeFigureOut">
              <a:rPr lang="en-US" smtClean="0"/>
              <a:pPr/>
              <a:t>3/24/2017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F79ECC-308E-4E5B-8751-92051C371244}"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F79ECC-308E-4E5B-8751-92051C371244}" type="datetimeFigureOut">
              <a:rPr lang="en-US" smtClean="0"/>
              <a:pPr/>
              <a:t>3/24/2017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F79ECC-308E-4E5B-8751-92051C371244}" type="datetimeFigureOut">
              <a:rPr lang="en-US" smtClean="0"/>
              <a:pPr/>
              <a:t>3/24/2017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F79ECC-308E-4E5B-8751-92051C371244}" type="datetimeFigureOut">
              <a:rPr lang="en-US" smtClean="0"/>
              <a:pPr/>
              <a:t>3/24/2017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79ECC-308E-4E5B-8751-92051C371244}"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F79ECC-308E-4E5B-8751-92051C371244}" type="datetimeFigureOut">
              <a:rPr lang="en-US" smtClean="0"/>
              <a:pPr/>
              <a:t>3/24/2017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A14BF-C7FC-4942-B401-3B1AAA0A23B8}"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79ECC-308E-4E5B-8751-92051C371244}" type="datetimeFigureOut">
              <a:rPr lang="en-US" smtClean="0"/>
              <a:pPr/>
              <a:t>3/24/2017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A14BF-C7FC-4942-B401-3B1AAA0A23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81000" y="2855655"/>
            <a:ext cx="8382000" cy="2554545"/>
          </a:xfrm>
          <a:prstGeom prst="rect">
            <a:avLst/>
          </a:prstGeom>
          <a:noFill/>
        </p:spPr>
        <p:txBody>
          <a:bodyPr wrap="square" rtlCol="0">
            <a:spAutoFit/>
          </a:bodyPr>
          <a:lstStyle/>
          <a:p>
            <a:pPr algn="ctr"/>
            <a:r>
              <a:rPr lang="mn-MN" sz="3200" b="1" dirty="0" smtClean="0">
                <a:solidFill>
                  <a:srgbClr val="002060"/>
                </a:solidFill>
                <a:latin typeface="Times New Roman" pitchFamily="18" charset="0"/>
                <a:cs typeface="Times New Roman" pitchFamily="18" charset="0"/>
              </a:rPr>
              <a:t>Сонгуулийн тухай хууль</a:t>
            </a:r>
          </a:p>
          <a:p>
            <a:pPr algn="ctr"/>
            <a:r>
              <a:rPr lang="mn-MN" sz="3200" b="1" dirty="0" smtClean="0">
                <a:solidFill>
                  <a:srgbClr val="002060"/>
                </a:solidFill>
                <a:latin typeface="Times New Roman" pitchFamily="18" charset="0"/>
                <a:cs typeface="Times New Roman" pitchFamily="18" charset="0"/>
              </a:rPr>
              <a:t>Сонгогчдын нэрсийн жагсаалт үйлдэх, танилцуулах, давхардлыг шалгах, сонгогчийн болон иргэний шилжилт хөдөлгөөн </a:t>
            </a:r>
          </a:p>
        </p:txBody>
      </p:sp>
      <p:pic>
        <p:nvPicPr>
          <p:cNvPr id="4" name="Picture 3" descr="LOGO-GECM.png"/>
          <p:cNvPicPr>
            <a:picLocks noChangeAspect="1"/>
          </p:cNvPicPr>
          <p:nvPr/>
        </p:nvPicPr>
        <p:blipFill>
          <a:blip r:embed="rId2" cstate="print"/>
          <a:stretch>
            <a:fillRect/>
          </a:stretch>
        </p:blipFill>
        <p:spPr>
          <a:xfrm>
            <a:off x="3429000" y="1178684"/>
            <a:ext cx="2139595" cy="133591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962400" y="5602069"/>
            <a:ext cx="4572000" cy="646331"/>
          </a:xfrm>
          <a:prstGeom prst="rect">
            <a:avLst/>
          </a:prstGeom>
        </p:spPr>
        <p:txBody>
          <a:bodyPr>
            <a:spAutoFit/>
          </a:bodyPr>
          <a:lstStyle/>
          <a:p>
            <a:pPr algn="r"/>
            <a:r>
              <a:rPr lang="mn-MN"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www.gec.gov.mn</a:t>
            </a:r>
            <a:endParaRPr lang="en-US" dirty="0">
              <a:solidFill>
                <a:srgbClr val="00206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562708" y="304800"/>
            <a:ext cx="7851648" cy="533400"/>
          </a:xfrm>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mn-MN" sz="3600" b="1" dirty="0" smtClean="0">
                <a:ln/>
                <a:solidFill>
                  <a:schemeClr val="tx2">
                    <a:lumMod val="75000"/>
                  </a:schemeClr>
                </a:solidFill>
                <a:effectLst/>
                <a:latin typeface="Times New Roman" pitchFamily="18" charset="0"/>
                <a:cs typeface="Times New Roman" pitchFamily="18" charset="0"/>
              </a:rPr>
              <a:t>Сонгогчийн бүртгэл</a:t>
            </a:r>
            <a:endParaRPr lang="en-US" sz="3600" b="1" dirty="0">
              <a:ln/>
              <a:solidFill>
                <a:schemeClr val="tx2">
                  <a:lumMod val="75000"/>
                </a:schemeClr>
              </a:solidFill>
              <a:effectLst/>
              <a:latin typeface="Times New Roman" pitchFamily="18" charset="0"/>
              <a:cs typeface="Times New Roman" pitchFamily="18" charset="0"/>
            </a:endParaRPr>
          </a:p>
        </p:txBody>
      </p:sp>
      <p:sp>
        <p:nvSpPr>
          <p:cNvPr id="5" name="Subtitle 4"/>
          <p:cNvSpPr>
            <a:spLocks noGrp="1"/>
          </p:cNvSpPr>
          <p:nvPr>
            <p:ph type="subTitle" idx="1"/>
          </p:nvPr>
        </p:nvSpPr>
        <p:spPr>
          <a:xfrm>
            <a:off x="281354" y="990600"/>
            <a:ext cx="8651631" cy="5562600"/>
          </a:xfrm>
        </p:spPr>
        <p:txBody>
          <a:bodyPr>
            <a:normAutofit/>
          </a:bodyPr>
          <a:lstStyle/>
          <a:p>
            <a:pPr algn="l"/>
            <a:r>
              <a:rPr lang="mn-MN" sz="2300" b="1" dirty="0" smtClean="0">
                <a:ln w="1905"/>
                <a:solidFill>
                  <a:srgbClr val="FFFF00"/>
                </a:solidFill>
                <a:effectLst>
                  <a:innerShdw blurRad="69850" dist="43180" dir="5400000">
                    <a:srgbClr val="000000">
                      <a:alpha val="65000"/>
                    </a:srgbClr>
                  </a:innerShdw>
                </a:effectLst>
                <a:latin typeface="Tahoma" pitchFamily="34" charset="0"/>
                <a:ea typeface="Tahoma" pitchFamily="34" charset="0"/>
                <a:cs typeface="Tahoma" pitchFamily="34" charset="0"/>
              </a:rPr>
              <a:t>	</a:t>
            </a:r>
            <a:endParaRPr lang="en-US" sz="2300" b="1" dirty="0">
              <a:ln w="1905"/>
              <a:solidFill>
                <a:srgbClr val="FFFF00"/>
              </a:solidFill>
              <a:effectLst>
                <a:innerShdw blurRad="69850" dist="43180" dir="5400000">
                  <a:srgbClr val="000000">
                    <a:alpha val="65000"/>
                  </a:srgbClr>
                </a:innerShdw>
              </a:effectLst>
              <a:latin typeface="Tahoma" pitchFamily="34" charset="0"/>
              <a:ea typeface="Tahoma" pitchFamily="34" charset="0"/>
              <a:cs typeface="Tahoma" pitchFamily="34" charset="0"/>
            </a:endParaRPr>
          </a:p>
        </p:txBody>
      </p:sp>
      <p:pic>
        <p:nvPicPr>
          <p:cNvPr id="7" name="Picture 20" descr="E:\Pictures\Icons\2685Icon[www.amjilt.com]\7856.png"/>
          <p:cNvPicPr>
            <a:picLocks noChangeAspect="1" noChangeArrowheads="1"/>
          </p:cNvPicPr>
          <p:nvPr/>
        </p:nvPicPr>
        <p:blipFill>
          <a:blip r:embed="rId2" cstate="print"/>
          <a:srcRect l="5769" t="12130"/>
          <a:stretch>
            <a:fillRect/>
          </a:stretch>
        </p:blipFill>
        <p:spPr bwMode="auto">
          <a:xfrm>
            <a:off x="2057400" y="228600"/>
            <a:ext cx="4191000" cy="4229100"/>
          </a:xfrm>
          <a:prstGeom prst="rect">
            <a:avLst/>
          </a:prstGeom>
          <a:noFill/>
          <a:ln w="9525">
            <a:noFill/>
            <a:miter lim="800000"/>
            <a:headEnd/>
            <a:tailEnd/>
          </a:ln>
        </p:spPr>
      </p:pic>
      <p:pic>
        <p:nvPicPr>
          <p:cNvPr id="8" name="Picture 2" descr="E:\Pictures\Icons\2685Icon[www.amjilt.com]\4680.png"/>
          <p:cNvPicPr>
            <a:picLocks noChangeAspect="1" noChangeArrowheads="1"/>
          </p:cNvPicPr>
          <p:nvPr/>
        </p:nvPicPr>
        <p:blipFill>
          <a:blip r:embed="rId3" cstate="print"/>
          <a:srcRect/>
          <a:stretch>
            <a:fillRect/>
          </a:stretch>
        </p:blipFill>
        <p:spPr bwMode="auto">
          <a:xfrm>
            <a:off x="6934200" y="4777863"/>
            <a:ext cx="1828800" cy="1981200"/>
          </a:xfrm>
          <a:prstGeom prst="rect">
            <a:avLst/>
          </a:prstGeom>
          <a:noFill/>
          <a:ln w="9525">
            <a:noFill/>
            <a:miter lim="800000"/>
            <a:headEnd/>
            <a:tailEnd/>
          </a:ln>
        </p:spPr>
      </p:pic>
      <p:sp>
        <p:nvSpPr>
          <p:cNvPr id="13" name="Cloud Callout 12"/>
          <p:cNvSpPr/>
          <p:nvPr/>
        </p:nvSpPr>
        <p:spPr>
          <a:xfrm>
            <a:off x="6471139" y="762000"/>
            <a:ext cx="2291861" cy="2650249"/>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n-MN" sz="2000" b="1" dirty="0" smtClean="0">
                <a:solidFill>
                  <a:srgbClr val="180DA3"/>
                </a:solidFill>
                <a:latin typeface="Times New Roman" pitchFamily="18" charset="0"/>
                <a:ea typeface="Tahoma" pitchFamily="34" charset="0"/>
                <a:cs typeface="Times New Roman" pitchFamily="18" charset="0"/>
              </a:rPr>
              <a:t>Нэр </a:t>
            </a:r>
            <a:r>
              <a:rPr lang="en-US" sz="2000" b="1" dirty="0" smtClean="0">
                <a:solidFill>
                  <a:srgbClr val="180DA3"/>
                </a:solidFill>
                <a:latin typeface="Times New Roman" pitchFamily="18" charset="0"/>
                <a:ea typeface="Tahoma" pitchFamily="34" charset="0"/>
                <a:cs typeface="Times New Roman" pitchFamily="18" charset="0"/>
              </a:rPr>
              <a:t>:</a:t>
            </a:r>
          </a:p>
          <a:p>
            <a:r>
              <a:rPr lang="mn-MN" sz="2000" b="1" dirty="0" smtClean="0">
                <a:solidFill>
                  <a:srgbClr val="180DA3"/>
                </a:solidFill>
                <a:latin typeface="Times New Roman" pitchFamily="18" charset="0"/>
                <a:ea typeface="Tahoma" pitchFamily="34" charset="0"/>
                <a:cs typeface="Times New Roman" pitchFamily="18" charset="0"/>
              </a:rPr>
              <a:t>Нас хүйс</a:t>
            </a:r>
            <a:r>
              <a:rPr lang="en-US" sz="2000" b="1" dirty="0" smtClean="0">
                <a:solidFill>
                  <a:srgbClr val="180DA3"/>
                </a:solidFill>
                <a:latin typeface="Times New Roman" pitchFamily="18" charset="0"/>
                <a:ea typeface="Tahoma" pitchFamily="34" charset="0"/>
                <a:cs typeface="Times New Roman" pitchFamily="18" charset="0"/>
              </a:rPr>
              <a:t>:</a:t>
            </a:r>
          </a:p>
          <a:p>
            <a:r>
              <a:rPr lang="mn-MN" sz="2000" b="1" dirty="0" smtClean="0">
                <a:solidFill>
                  <a:srgbClr val="180DA3"/>
                </a:solidFill>
                <a:latin typeface="Times New Roman" pitchFamily="18" charset="0"/>
                <a:ea typeface="Tahoma" pitchFamily="34" charset="0"/>
                <a:cs typeface="Times New Roman" pitchFamily="18" charset="0"/>
              </a:rPr>
              <a:t>Рег/д</a:t>
            </a:r>
            <a:r>
              <a:rPr lang="en-US" sz="2000" b="1" dirty="0" smtClean="0">
                <a:solidFill>
                  <a:srgbClr val="180DA3"/>
                </a:solidFill>
                <a:latin typeface="Times New Roman" pitchFamily="18" charset="0"/>
                <a:ea typeface="Tahoma" pitchFamily="34" charset="0"/>
                <a:cs typeface="Times New Roman" pitchFamily="18" charset="0"/>
              </a:rPr>
              <a:t>:</a:t>
            </a:r>
          </a:p>
          <a:p>
            <a:r>
              <a:rPr lang="mn-MN" sz="2000" b="1" dirty="0" smtClean="0">
                <a:solidFill>
                  <a:srgbClr val="180DA3"/>
                </a:solidFill>
                <a:latin typeface="Times New Roman" pitchFamily="18" charset="0"/>
                <a:ea typeface="Tahoma" pitchFamily="34" charset="0"/>
                <a:cs typeface="Times New Roman" pitchFamily="18" charset="0"/>
              </a:rPr>
              <a:t>Оршин суугаа хаяг</a:t>
            </a:r>
            <a:r>
              <a:rPr lang="en-US" sz="2000" b="1" dirty="0" smtClean="0">
                <a:solidFill>
                  <a:srgbClr val="180DA3"/>
                </a:solidFill>
                <a:latin typeface="Times New Roman" pitchFamily="18" charset="0"/>
                <a:ea typeface="Tahoma" pitchFamily="34" charset="0"/>
                <a:cs typeface="Times New Roman" pitchFamily="18" charset="0"/>
              </a:rPr>
              <a:t>:</a:t>
            </a:r>
            <a:endParaRPr lang="en-US" sz="2000" b="1" dirty="0">
              <a:solidFill>
                <a:srgbClr val="180DA3"/>
              </a:solidFill>
              <a:latin typeface="Times New Roman" pitchFamily="18" charset="0"/>
              <a:ea typeface="Tahoma" pitchFamily="34" charset="0"/>
              <a:cs typeface="Times New Roman" pitchFamily="18" charset="0"/>
            </a:endParaRPr>
          </a:p>
        </p:txBody>
      </p:sp>
      <p:sp>
        <p:nvSpPr>
          <p:cNvPr id="16" name="Curved Up Arrow 15"/>
          <p:cNvSpPr/>
          <p:nvPr/>
        </p:nvSpPr>
        <p:spPr>
          <a:xfrm rot="20780978">
            <a:off x="567636" y="4640576"/>
            <a:ext cx="3858483" cy="1646244"/>
          </a:xfrm>
          <a:prstGeom prst="curved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smtClean="0">
                <a:ln w="11430"/>
                <a:solidFill>
                  <a:srgbClr val="FF0000"/>
                </a:soli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rPr>
              <a:t>www.burtgel.mn</a:t>
            </a:r>
            <a:endParaRPr lang="en-US" sz="2000" b="1" dirty="0" smtClean="0">
              <a:ln w="11430"/>
              <a:solidFill>
                <a:srgbClr val="FF0000"/>
              </a:solidFill>
              <a:effectLst>
                <a:outerShdw blurRad="80000" dist="40000" dir="5040000" algn="tl">
                  <a:srgbClr val="000000">
                    <a:alpha val="30000"/>
                  </a:srgbClr>
                </a:outerShdw>
              </a:effectLst>
              <a:latin typeface="Times New Roman" pitchFamily="18" charset="0"/>
              <a:ea typeface="Tahoma" pitchFamily="34" charset="0"/>
              <a:cs typeface="Times New Roman" pitchFamily="18" charset="0"/>
            </a:endParaRPr>
          </a:p>
          <a:p>
            <a:pPr algn="ctr"/>
            <a:endParaRPr lang="en-US" sz="1500" b="1" dirty="0">
              <a:ln w="11430"/>
              <a:solidFill>
                <a:srgbClr val="FFFF00"/>
              </a:solidFill>
              <a:effectLst>
                <a:outerShdw blurRad="80000" dist="40000" dir="5040000" algn="tl">
                  <a:srgbClr val="000000">
                    <a:alpha val="30000"/>
                  </a:srgbClr>
                </a:outerShdw>
              </a:effectLst>
            </a:endParaRPr>
          </a:p>
        </p:txBody>
      </p:sp>
      <p:sp>
        <p:nvSpPr>
          <p:cNvPr id="22" name="Curved Up Arrow 21"/>
          <p:cNvSpPr/>
          <p:nvPr/>
        </p:nvSpPr>
        <p:spPr>
          <a:xfrm rot="2338638">
            <a:off x="4031261" y="4813572"/>
            <a:ext cx="3174489" cy="1322741"/>
          </a:xfrm>
          <a:prstGeom prst="curved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Right Arrow 23"/>
          <p:cNvSpPr/>
          <p:nvPr/>
        </p:nvSpPr>
        <p:spPr>
          <a:xfrm rot="10600612">
            <a:off x="8179613" y="2979318"/>
            <a:ext cx="822256" cy="1842722"/>
          </a:xfrm>
          <a:prstGeom prst="curved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Up Arrow 28"/>
          <p:cNvSpPr/>
          <p:nvPr/>
        </p:nvSpPr>
        <p:spPr>
          <a:xfrm rot="10800000">
            <a:off x="4343400" y="1431048"/>
            <a:ext cx="2268415" cy="321551"/>
          </a:xfrm>
          <a:prstGeom prst="curved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8" descr="C:\Documents and Settings\admin\Desktop\icon\engineer-256x256.png"/>
          <p:cNvPicPr>
            <a:picLocks noChangeAspect="1" noChangeArrowheads="1"/>
          </p:cNvPicPr>
          <p:nvPr/>
        </p:nvPicPr>
        <p:blipFill>
          <a:blip r:embed="rId4" cstate="print"/>
          <a:srcRect/>
          <a:stretch>
            <a:fillRect/>
          </a:stretch>
        </p:blipFill>
        <p:spPr bwMode="auto">
          <a:xfrm>
            <a:off x="152400" y="2193049"/>
            <a:ext cx="2438400" cy="3051174"/>
          </a:xfrm>
          <a:prstGeom prst="rect">
            <a:avLst/>
          </a:prstGeom>
          <a:noFill/>
          <a:ln w="9525">
            <a:noFill/>
            <a:miter lim="800000"/>
            <a:headEnd/>
            <a:tailEnd/>
          </a:ln>
        </p:spPr>
      </p:pic>
      <p:sp>
        <p:nvSpPr>
          <p:cNvPr id="30" name="Oval 29"/>
          <p:cNvSpPr/>
          <p:nvPr/>
        </p:nvSpPr>
        <p:spPr>
          <a:xfrm>
            <a:off x="5064369" y="4267200"/>
            <a:ext cx="2602523" cy="93115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n-MN" sz="1600" b="1" dirty="0" smtClean="0">
                <a:ln w="1905"/>
                <a:solidFill>
                  <a:srgbClr val="180DA3"/>
                </a:solidFill>
                <a:effectLst>
                  <a:innerShdw blurRad="69850" dist="43180" dir="5400000">
                    <a:srgbClr val="000000">
                      <a:alpha val="65000"/>
                    </a:srgbClr>
                  </a:innerShdw>
                </a:effectLst>
                <a:latin typeface="Times New Roman" pitchFamily="18" charset="0"/>
                <a:cs typeface="Times New Roman" pitchFamily="18" charset="0"/>
              </a:rPr>
              <a:t>Улсын бүртгэлийн байгууллага</a:t>
            </a:r>
            <a:endParaRPr lang="en-US" sz="1600" b="1" dirty="0">
              <a:ln w="1905"/>
              <a:solidFill>
                <a:srgbClr val="180DA3"/>
              </a:soli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19" name="Content Placeholder 4" descr="Untitled.png"/>
          <p:cNvPicPr>
            <a:picLocks noChangeAspect="1"/>
          </p:cNvPicPr>
          <p:nvPr/>
        </p:nvPicPr>
        <p:blipFill>
          <a:blip r:embed="rId5"/>
          <a:srcRect l="35113" t="18168" r="37902" b="17350"/>
          <a:stretch>
            <a:fillRect/>
          </a:stretch>
        </p:blipFill>
        <p:spPr>
          <a:xfrm rot="407759">
            <a:off x="3131535" y="1053884"/>
            <a:ext cx="2490283" cy="2236930"/>
          </a:xfrm>
          <a:prstGeom prst="rect">
            <a:avLst/>
          </a:prstGeom>
        </p:spPr>
      </p:pic>
      <p:sp>
        <p:nvSpPr>
          <p:cNvPr id="27" name="Oval 26"/>
          <p:cNvSpPr/>
          <p:nvPr/>
        </p:nvSpPr>
        <p:spPr>
          <a:xfrm>
            <a:off x="0" y="4038600"/>
            <a:ext cx="3429000" cy="11430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mn-MN" sz="1600" b="1" dirty="0" smtClean="0">
                <a:solidFill>
                  <a:srgbClr val="002060"/>
                </a:solidFill>
                <a:effectLst>
                  <a:outerShdw blurRad="50800" dist="50800" dir="5400000" algn="ctr" rotWithShape="0">
                    <a:srgbClr val="0070C0"/>
                  </a:outerShdw>
                </a:effectLst>
                <a:latin typeface="Times New Roman" pitchFamily="18" charset="0"/>
                <a:cs typeface="Times New Roman" pitchFamily="18" charset="0"/>
              </a:rPr>
              <a:t>Сонгогч нэрсийн жагсаалтад бүртгэгдсэн эсэхээ </a:t>
            </a:r>
            <a:r>
              <a:rPr lang="mn-MN" sz="1600" b="1" dirty="0" smtClean="0">
                <a:solidFill>
                  <a:srgbClr val="FF0000"/>
                </a:solidFill>
                <a:effectLst>
                  <a:outerShdw blurRad="50800" dist="50800" dir="5400000" algn="ctr" rotWithShape="0">
                    <a:srgbClr val="0070C0"/>
                  </a:outerShdw>
                </a:effectLst>
                <a:latin typeface="Times New Roman" pitchFamily="18" charset="0"/>
                <a:cs typeface="Times New Roman" pitchFamily="18" charset="0"/>
              </a:rPr>
              <a:t>14</a:t>
            </a:r>
            <a:r>
              <a:rPr lang="mn-MN" sz="1600" b="1" dirty="0" smtClean="0">
                <a:solidFill>
                  <a:srgbClr val="002060"/>
                </a:solidFill>
                <a:effectLst>
                  <a:outerShdw blurRad="50800" dist="50800" dir="5400000" algn="ctr" rotWithShape="0">
                    <a:srgbClr val="0070C0"/>
                  </a:outerShdw>
                </a:effectLst>
                <a:latin typeface="Times New Roman" pitchFamily="18" charset="0"/>
                <a:cs typeface="Times New Roman" pitchFamily="18" charset="0"/>
              </a:rPr>
              <a:t> хоногийн өмнө шалгасан байх </a:t>
            </a:r>
            <a:r>
              <a:rPr lang="en-US" sz="1600" b="1" dirty="0" smtClean="0">
                <a:solidFill>
                  <a:srgbClr val="002060"/>
                </a:solidFill>
                <a:effectLst>
                  <a:outerShdw blurRad="50800" dist="50800" dir="5400000" algn="ctr" rotWithShape="0">
                    <a:srgbClr val="0070C0"/>
                  </a:outerShdw>
                </a:effectLst>
                <a:latin typeface="Times New Roman" pitchFamily="18" charset="0"/>
                <a:cs typeface="Times New Roman" pitchFamily="18" charset="0"/>
              </a:rPr>
              <a:t>      </a:t>
            </a:r>
          </a:p>
        </p:txBody>
      </p:sp>
      <p:sp>
        <p:nvSpPr>
          <p:cNvPr id="3" name="TextBox 2"/>
          <p:cNvSpPr txBox="1"/>
          <p:nvPr/>
        </p:nvSpPr>
        <p:spPr>
          <a:xfrm>
            <a:off x="7248929" y="5768463"/>
            <a:ext cx="1199341" cy="584775"/>
          </a:xfrm>
          <a:prstGeom prst="rect">
            <a:avLst/>
          </a:prstGeom>
          <a:solidFill>
            <a:schemeClr val="accent3">
              <a:lumMod val="60000"/>
              <a:lumOff val="40000"/>
            </a:schemeClr>
          </a:solidFill>
        </p:spPr>
        <p:txBody>
          <a:bodyPr wrap="square" rtlCol="0">
            <a:spAutoFit/>
          </a:bodyPr>
          <a:lstStyle/>
          <a:p>
            <a:pPr algn="ctr"/>
            <a:r>
              <a:rPr lang="mn-MN" sz="3200" b="1" dirty="0" smtClean="0">
                <a:solidFill>
                  <a:srgbClr val="FF0000"/>
                </a:solidFill>
              </a:rPr>
              <a:t>СНЖ</a:t>
            </a:r>
            <a:endParaRPr lang="en-US" sz="3200" b="1" dirty="0">
              <a:solidFill>
                <a:srgbClr val="FF0000"/>
              </a:solidFill>
            </a:endParaRPr>
          </a:p>
        </p:txBody>
      </p:sp>
      <p:pic>
        <p:nvPicPr>
          <p:cNvPr id="17" name="Picture 16" descr="LOGO-GECM.png"/>
          <p:cNvPicPr>
            <a:picLocks noChangeAspect="1"/>
          </p:cNvPicPr>
          <p:nvPr/>
        </p:nvPicPr>
        <p:blipFill>
          <a:blip r:embed="rId6"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6477000" cy="609600"/>
          </a:xfrm>
        </p:spPr>
        <p:txBody>
          <a:bodyPr>
            <a:noAutofit/>
          </a:bodyPr>
          <a:lstStyle/>
          <a:p>
            <a:pPr lvl="0"/>
            <a:r>
              <a:rPr lang="mn-MN" sz="2800" b="1" dirty="0" smtClean="0">
                <a:solidFill>
                  <a:srgbClr val="002060"/>
                </a:solidFill>
                <a:latin typeface="Times New Roman" pitchFamily="18" charset="0"/>
                <a:cs typeface="Times New Roman" pitchFamily="18" charset="0"/>
              </a:rPr>
              <a:t>Сонгогчдын нэрийн жагсаалттай холбогдсон гомдол гаргах, </a:t>
            </a:r>
            <a:br>
              <a:rPr lang="mn-MN" sz="2800" b="1" dirty="0" smtClean="0">
                <a:solidFill>
                  <a:srgbClr val="002060"/>
                </a:solidFill>
                <a:latin typeface="Times New Roman" pitchFamily="18" charset="0"/>
                <a:cs typeface="Times New Roman" pitchFamily="18" charset="0"/>
              </a:rPr>
            </a:br>
            <a:r>
              <a:rPr lang="mn-MN" sz="2800" b="1" dirty="0" smtClean="0">
                <a:solidFill>
                  <a:srgbClr val="002060"/>
                </a:solidFill>
                <a:latin typeface="Times New Roman" pitchFamily="18" charset="0"/>
                <a:cs typeface="Times New Roman" pitchFamily="18" charset="0"/>
              </a:rPr>
              <a:t>           түүнийг шийдвэрлэх	</a:t>
            </a:r>
            <a:r>
              <a:rPr lang="mn-MN" sz="2800" b="1" dirty="0" smtClean="0">
                <a:solidFill>
                  <a:schemeClr val="tx1">
                    <a:lumMod val="95000"/>
                    <a:lumOff val="5000"/>
                  </a:schemeClr>
                </a:solidFill>
                <a:latin typeface="Times New Roman" pitchFamily="18" charset="0"/>
                <a:cs typeface="Times New Roman" pitchFamily="18" charset="0"/>
              </a:rPr>
              <a:t>				</a:t>
            </a:r>
            <a:endParaRPr lang="en-US" sz="2800" dirty="0">
              <a:solidFill>
                <a:schemeClr val="tx1">
                  <a:lumMod val="95000"/>
                  <a:lumOff val="5000"/>
                </a:schemeClr>
              </a:solidFill>
              <a:latin typeface="Times New Roman" pitchFamily="18" charset="0"/>
              <a:cs typeface="Times New Roman" pitchFamily="18" charset="0"/>
            </a:endParaRPr>
          </a:p>
        </p:txBody>
      </p:sp>
      <p:sp>
        <p:nvSpPr>
          <p:cNvPr id="4" name="Content Placeholder 3"/>
          <p:cNvSpPr>
            <a:spLocks noGrp="1"/>
          </p:cNvSpPr>
          <p:nvPr>
            <p:ph sz="quarter" idx="1"/>
          </p:nvPr>
        </p:nvSpPr>
        <p:spPr>
          <a:xfrm>
            <a:off x="457200" y="1951037"/>
            <a:ext cx="8229600" cy="4525963"/>
          </a:xfrm>
        </p:spPr>
        <p:txBody>
          <a:bodyPr/>
          <a:lstStyle/>
          <a:p>
            <a:pPr>
              <a:buNone/>
            </a:pPr>
            <a:r>
              <a:rPr lang="mn-MN" sz="2800" b="1" dirty="0" smtClean="0">
                <a:solidFill>
                  <a:schemeClr val="tx2">
                    <a:lumMod val="75000"/>
                  </a:schemeClr>
                </a:solidFill>
                <a:latin typeface="Times New Roman" pitchFamily="18" charset="0"/>
                <a:cs typeface="Times New Roman" pitchFamily="18" charset="0"/>
              </a:rPr>
              <a:t>Сонгогчийг </a:t>
            </a:r>
          </a:p>
          <a:p>
            <a:r>
              <a:rPr lang="mn-MN" dirty="0" smtClean="0">
                <a:solidFill>
                  <a:schemeClr val="tx2">
                    <a:lumMod val="75000"/>
                  </a:schemeClr>
                </a:solidFill>
                <a:latin typeface="Times New Roman" pitchFamily="18" charset="0"/>
                <a:cs typeface="Times New Roman" pitchFamily="18" charset="0"/>
              </a:rPr>
              <a:t>Бүртгэгдээгүй</a:t>
            </a:r>
          </a:p>
          <a:p>
            <a:r>
              <a:rPr lang="mn-MN" dirty="0" smtClean="0">
                <a:solidFill>
                  <a:schemeClr val="tx2">
                    <a:lumMod val="75000"/>
                  </a:schemeClr>
                </a:solidFill>
                <a:latin typeface="Times New Roman" pitchFamily="18" charset="0"/>
                <a:cs typeface="Times New Roman" pitchFamily="18" charset="0"/>
              </a:rPr>
              <a:t>Буруу бүртгэсэн  бол</a:t>
            </a:r>
          </a:p>
          <a:p>
            <a:pPr>
              <a:buNone/>
            </a:pPr>
            <a:r>
              <a:rPr lang="mn-MN" dirty="0" smtClean="0">
                <a:solidFill>
                  <a:schemeClr val="tx2">
                    <a:lumMod val="75000"/>
                  </a:schemeClr>
                </a:solidFill>
                <a:latin typeface="Times New Roman" pitchFamily="18" charset="0"/>
                <a:cs typeface="Times New Roman" pitchFamily="18" charset="0"/>
              </a:rPr>
              <a:t>Гомдлоо санал авахаас </a:t>
            </a:r>
            <a:r>
              <a:rPr lang="mn-MN" b="1" dirty="0" smtClean="0">
                <a:solidFill>
                  <a:srgbClr val="FF0000"/>
                </a:solidFill>
                <a:latin typeface="Times New Roman" pitchFamily="18" charset="0"/>
                <a:cs typeface="Times New Roman" pitchFamily="18" charset="0"/>
              </a:rPr>
              <a:t>14</a:t>
            </a:r>
            <a:r>
              <a:rPr lang="mn-MN" dirty="0" smtClean="0">
                <a:solidFill>
                  <a:schemeClr val="tx2">
                    <a:lumMod val="75000"/>
                  </a:schemeClr>
                </a:solidFill>
                <a:latin typeface="Times New Roman" pitchFamily="18" charset="0"/>
                <a:cs typeface="Times New Roman" pitchFamily="18" charset="0"/>
              </a:rPr>
              <a:t> хоногийн өмнө бичгээр</a:t>
            </a:r>
            <a:r>
              <a:rPr lang="en-US" dirty="0" smtClean="0">
                <a:solidFill>
                  <a:schemeClr val="tx2">
                    <a:lumMod val="75000"/>
                  </a:schemeClr>
                </a:solidFill>
                <a:latin typeface="Times New Roman" pitchFamily="18" charset="0"/>
                <a:cs typeface="Times New Roman" pitchFamily="18" charset="0"/>
              </a:rPr>
              <a:t> </a:t>
            </a:r>
            <a:r>
              <a:rPr lang="mn-MN" dirty="0" smtClean="0">
                <a:solidFill>
                  <a:schemeClr val="tx2">
                    <a:lumMod val="75000"/>
                  </a:schemeClr>
                </a:solidFill>
                <a:latin typeface="Times New Roman" pitchFamily="18" charset="0"/>
                <a:cs typeface="Times New Roman" pitchFamily="18" charset="0"/>
              </a:rPr>
              <a:t>гаргана. </a:t>
            </a:r>
            <a:r>
              <a:rPr lang="en-US" dirty="0" smtClean="0">
                <a:solidFill>
                  <a:schemeClr val="tx2">
                    <a:lumMod val="75000"/>
                  </a:schemeClr>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3</a:t>
            </a:r>
            <a:r>
              <a:rPr lang="en-US" dirty="0" smtClean="0">
                <a:solidFill>
                  <a:schemeClr val="tx2">
                    <a:lumMod val="75000"/>
                  </a:schemeClr>
                </a:solidFill>
                <a:latin typeface="Times New Roman" pitchFamily="18" charset="0"/>
                <a:cs typeface="Times New Roman" pitchFamily="18" charset="0"/>
              </a:rPr>
              <a:t> </a:t>
            </a:r>
            <a:r>
              <a:rPr lang="mn-MN" dirty="0" smtClean="0">
                <a:solidFill>
                  <a:schemeClr val="tx2">
                    <a:lumMod val="75000"/>
                  </a:schemeClr>
                </a:solidFill>
                <a:latin typeface="Times New Roman" pitchFamily="18" charset="0"/>
                <a:cs typeface="Times New Roman" pitchFamily="18" charset="0"/>
              </a:rPr>
              <a:t>хоногийн дотор сонгогчдын нэрсийн жагсаалтад өөрчлөлт оруулна. </a:t>
            </a:r>
            <a:endParaRPr lang="en-US" dirty="0" smtClean="0">
              <a:solidFill>
                <a:schemeClr val="tx2">
                  <a:lumMod val="75000"/>
                </a:schemeClr>
              </a:solidFill>
              <a:latin typeface="Times New Roman" pitchFamily="18" charset="0"/>
              <a:cs typeface="Times New Roman" pitchFamily="18" charset="0"/>
            </a:endParaRPr>
          </a:p>
          <a:p>
            <a:pPr>
              <a:buNone/>
            </a:pPr>
            <a:endParaRPr lang="mn-MN"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5562600" y="6464944"/>
            <a:ext cx="3505200" cy="365760"/>
          </a:xfrm>
        </p:spPr>
        <p:txBody>
          <a:bodyPr/>
          <a:lstStyle/>
          <a:p>
            <a:pPr algn="l"/>
            <a:r>
              <a:rPr lang="mn-MN" dirty="0" smtClean="0"/>
              <a:t>Сонгуулийн тухай хууль 64.1 дүгээр зүйл</a:t>
            </a:r>
            <a:endParaRPr lang="en-US" dirty="0"/>
          </a:p>
        </p:txBody>
      </p:sp>
      <p:pic>
        <p:nvPicPr>
          <p:cNvPr id="6" name="Picture 5" descr="LOGO-GECM.png"/>
          <p:cNvPicPr>
            <a:picLocks noChangeAspect="1"/>
          </p:cNvPicPr>
          <p:nvPr/>
        </p:nvPicPr>
        <p:blipFill>
          <a:blip r:embed="rId3"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934200" cy="1096962"/>
          </a:xfrm>
        </p:spPr>
        <p:txBody>
          <a:bodyPr/>
          <a:lstStyle/>
          <a:p>
            <a:r>
              <a:rPr lang="mn-MN" b="1" dirty="0" smtClean="0">
                <a:solidFill>
                  <a:schemeClr val="tx2">
                    <a:lumMod val="75000"/>
                  </a:schemeClr>
                </a:solidFill>
                <a:latin typeface="Times New Roman" pitchFamily="18" charset="0"/>
                <a:cs typeface="Times New Roman" pitchFamily="18" charset="0"/>
              </a:rPr>
              <a:t>“Түр хасав” тэмдэглэгээ</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371600"/>
            <a:ext cx="8229600" cy="4525963"/>
          </a:xfrm>
        </p:spPr>
        <p:txBody>
          <a:bodyPr>
            <a:normAutofit/>
          </a:bodyPr>
          <a:lstStyle/>
          <a:p>
            <a:r>
              <a:rPr lang="mn-MN" dirty="0" smtClean="0">
                <a:solidFill>
                  <a:schemeClr val="tx2">
                    <a:lumMod val="75000"/>
                  </a:schemeClr>
                </a:solidFill>
                <a:latin typeface="Times New Roman" pitchFamily="18" charset="0"/>
                <a:cs typeface="Times New Roman" pitchFamily="18" charset="0"/>
              </a:rPr>
              <a:t>Түр хасав нэмэлт тэмдэглэгээ хийгдсэн иргэний тэмдэглэгээ хийсэн шалтгаан нь арилсан тохиолдолд </a:t>
            </a:r>
          </a:p>
          <a:p>
            <a:r>
              <a:rPr lang="mn-MN" dirty="0" smtClean="0">
                <a:latin typeface="Times New Roman" pitchFamily="18" charset="0"/>
                <a:cs typeface="Times New Roman" pitchFamily="18" charset="0"/>
              </a:rPr>
              <a:t>- </a:t>
            </a:r>
            <a:r>
              <a:rPr lang="mn-MN" b="1" dirty="0" smtClean="0">
                <a:solidFill>
                  <a:srgbClr val="FF0000"/>
                </a:solidFill>
                <a:latin typeface="Times New Roman" pitchFamily="18" charset="0"/>
                <a:cs typeface="Times New Roman" pitchFamily="18" charset="0"/>
              </a:rPr>
              <a:t>санал авах өдрөөс өмнө</a:t>
            </a:r>
          </a:p>
          <a:p>
            <a:r>
              <a:rPr lang="mn-MN" b="1" dirty="0" smtClean="0">
                <a:solidFill>
                  <a:srgbClr val="FF0000"/>
                </a:solidFill>
                <a:latin typeface="Times New Roman" pitchFamily="18" charset="0"/>
                <a:cs typeface="Times New Roman" pitchFamily="18" charset="0"/>
              </a:rPr>
              <a:t>- санал авах өдөр</a:t>
            </a:r>
          </a:p>
          <a:p>
            <a:pPr lvl="1">
              <a:buClr>
                <a:srgbClr val="FF0000"/>
              </a:buClr>
              <a:buFont typeface="Wingdings" pitchFamily="2" charset="2"/>
              <a:buChar char="Ø"/>
            </a:pPr>
            <a:r>
              <a:rPr lang="mn-MN" sz="2400" i="1" dirty="0" smtClean="0">
                <a:solidFill>
                  <a:schemeClr val="tx2">
                    <a:lumMod val="75000"/>
                  </a:schemeClr>
                </a:solidFill>
                <a:latin typeface="Times New Roman" pitchFamily="18" charset="0"/>
                <a:cs typeface="Times New Roman" pitchFamily="18" charset="0"/>
              </a:rPr>
              <a:t>Сонгогчийн өөрийх нь хүсэлт, </a:t>
            </a:r>
          </a:p>
          <a:p>
            <a:pPr lvl="1">
              <a:buClr>
                <a:srgbClr val="FF0000"/>
              </a:buClr>
              <a:buFont typeface="Wingdings" pitchFamily="2" charset="2"/>
              <a:buChar char="Ø"/>
            </a:pPr>
            <a:r>
              <a:rPr lang="mn-MN" sz="2400" i="1" dirty="0" smtClean="0">
                <a:solidFill>
                  <a:schemeClr val="tx2">
                    <a:lumMod val="75000"/>
                  </a:schemeClr>
                </a:solidFill>
                <a:latin typeface="Times New Roman" pitchFamily="18" charset="0"/>
                <a:cs typeface="Times New Roman" pitchFamily="18" charset="0"/>
              </a:rPr>
              <a:t>үндэсний гадаад паспорт, бусад нотлох баримтыг үндэслэн зохих тэмдэглэгээг хүчингүй болгоно. </a:t>
            </a:r>
          </a:p>
          <a:p>
            <a:pPr>
              <a:buNone/>
            </a:pPr>
            <a:r>
              <a:rPr lang="mn-MN" sz="2400" i="1" dirty="0" smtClean="0">
                <a:solidFill>
                  <a:schemeClr val="tx2">
                    <a:lumMod val="75000"/>
                  </a:schemeClr>
                </a:solidFill>
                <a:latin typeface="Times New Roman" pitchFamily="18" charset="0"/>
                <a:cs typeface="Times New Roman" pitchFamily="18" charset="0"/>
              </a:rPr>
              <a:t>	</a:t>
            </a:r>
            <a:r>
              <a:rPr lang="en-US" sz="2000" i="1" dirty="0" smtClean="0">
                <a:solidFill>
                  <a:schemeClr val="tx2">
                    <a:lumMod val="75000"/>
                  </a:schemeClr>
                </a:solidFill>
                <a:latin typeface="Times New Roman" pitchFamily="18" charset="0"/>
                <a:cs typeface="Times New Roman" pitchFamily="18" charset="0"/>
              </a:rPr>
              <a:t>(</a:t>
            </a:r>
            <a:r>
              <a:rPr lang="mn-MN" sz="2000" i="1" dirty="0" smtClean="0">
                <a:solidFill>
                  <a:schemeClr val="tx2">
                    <a:lumMod val="75000"/>
                  </a:schemeClr>
                </a:solidFill>
                <a:latin typeface="Times New Roman" pitchFamily="18" charset="0"/>
                <a:cs typeface="Times New Roman" pitchFamily="18" charset="0"/>
              </a:rPr>
              <a:t>энэ тухай тэмдэглэл үйлдэнэ.</a:t>
            </a:r>
            <a:r>
              <a:rPr lang="en-US" sz="2000" i="1" dirty="0" smtClean="0">
                <a:solidFill>
                  <a:schemeClr val="tx2">
                    <a:lumMod val="75000"/>
                  </a:schemeClr>
                </a:solidFill>
                <a:latin typeface="Times New Roman" pitchFamily="18" charset="0"/>
                <a:cs typeface="Times New Roman" pitchFamily="18" charset="0"/>
              </a:rPr>
              <a:t>)</a:t>
            </a:r>
            <a:endParaRPr lang="mn-MN" i="1" dirty="0" smtClean="0">
              <a:solidFill>
                <a:schemeClr val="tx2">
                  <a:lumMod val="75000"/>
                </a:schemeClr>
              </a:solidFill>
              <a:latin typeface="Times New Roman" pitchFamily="18" charset="0"/>
              <a:cs typeface="Times New Roman" pitchFamily="18" charset="0"/>
            </a:endParaRPr>
          </a:p>
          <a:p>
            <a:pPr>
              <a:buFont typeface="Wingdings" pitchFamily="2" charset="2"/>
              <a:buChar char="v"/>
            </a:pPr>
            <a:endParaRPr lang="en-US" i="1" dirty="0">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533400" y="6172200"/>
            <a:ext cx="8229600" cy="594360"/>
          </a:xfrm>
        </p:spPr>
        <p:txBody>
          <a:bodyPr/>
          <a:lstStyle/>
          <a:p>
            <a:pPr algn="l"/>
            <a:r>
              <a:rPr lang="en-US" sz="1400" dirty="0" smtClean="0">
                <a:solidFill>
                  <a:schemeClr val="tx2">
                    <a:lumMod val="75000"/>
                  </a:schemeClr>
                </a:solidFill>
                <a:latin typeface="Times New Roman" pitchFamily="18" charset="0"/>
                <a:cs typeface="Times New Roman" pitchFamily="18" charset="0"/>
              </a:rPr>
              <a:t>64.5.Энэ </a:t>
            </a:r>
            <a:r>
              <a:rPr lang="en-US" sz="1400" dirty="0" err="1" smtClean="0">
                <a:solidFill>
                  <a:schemeClr val="tx2">
                    <a:lumMod val="75000"/>
                  </a:schemeClr>
                </a:solidFill>
                <a:latin typeface="Times New Roman" pitchFamily="18" charset="0"/>
                <a:cs typeface="Times New Roman" pitchFamily="18" charset="0"/>
              </a:rPr>
              <a:t>хуулийн</a:t>
            </a:r>
            <a:r>
              <a:rPr lang="en-US" sz="1400" dirty="0" smtClean="0">
                <a:solidFill>
                  <a:schemeClr val="tx2">
                    <a:lumMod val="75000"/>
                  </a:schemeClr>
                </a:solidFill>
                <a:latin typeface="Times New Roman" pitchFamily="18" charset="0"/>
                <a:cs typeface="Times New Roman" pitchFamily="18" charset="0"/>
              </a:rPr>
              <a:t> 64.2-64.4-т </a:t>
            </a:r>
            <a:r>
              <a:rPr lang="en-US" sz="1400" dirty="0" err="1" smtClean="0">
                <a:solidFill>
                  <a:schemeClr val="tx2">
                    <a:lumMod val="75000"/>
                  </a:schemeClr>
                </a:solidFill>
                <a:latin typeface="Times New Roman" pitchFamily="18" charset="0"/>
                <a:cs typeface="Times New Roman" pitchFamily="18" charset="0"/>
              </a:rPr>
              <a:t>заасныг</a:t>
            </a:r>
            <a:r>
              <a:rPr lang="en-US" sz="1400" dirty="0" smtClean="0">
                <a:solidFill>
                  <a:schemeClr val="tx2">
                    <a:lumMod val="75000"/>
                  </a:schemeClr>
                </a:solidFill>
                <a:latin typeface="Times New Roman" pitchFamily="18" charset="0"/>
                <a:cs typeface="Times New Roman" pitchFamily="18" charset="0"/>
              </a:rPr>
              <a:t> </a:t>
            </a:r>
            <a:r>
              <a:rPr lang="en-US" sz="1400" dirty="0" err="1" smtClean="0">
                <a:solidFill>
                  <a:schemeClr val="tx2">
                    <a:lumMod val="75000"/>
                  </a:schemeClr>
                </a:solidFill>
                <a:latin typeface="Times New Roman" pitchFamily="18" charset="0"/>
                <a:cs typeface="Times New Roman" pitchFamily="18" charset="0"/>
              </a:rPr>
              <a:t>зөрчсөн</a:t>
            </a:r>
            <a:r>
              <a:rPr lang="en-US" sz="1400" dirty="0" smtClean="0">
                <a:solidFill>
                  <a:schemeClr val="tx2">
                    <a:lumMod val="75000"/>
                  </a:schemeClr>
                </a:solidFill>
                <a:latin typeface="Times New Roman" pitchFamily="18" charset="0"/>
                <a:cs typeface="Times New Roman" pitchFamily="18" charset="0"/>
              </a:rPr>
              <a:t> </a:t>
            </a:r>
            <a:r>
              <a:rPr lang="en-US" sz="1400" dirty="0" err="1" smtClean="0">
                <a:solidFill>
                  <a:schemeClr val="tx2">
                    <a:lumMod val="75000"/>
                  </a:schemeClr>
                </a:solidFill>
                <a:latin typeface="Times New Roman" pitchFamily="18" charset="0"/>
                <a:cs typeface="Times New Roman" pitchFamily="18" charset="0"/>
              </a:rPr>
              <a:t>сонгуулийн</a:t>
            </a:r>
            <a:r>
              <a:rPr lang="en-US" sz="1400" dirty="0" smtClean="0">
                <a:solidFill>
                  <a:schemeClr val="tx2">
                    <a:lumMod val="75000"/>
                  </a:schemeClr>
                </a:solidFill>
                <a:latin typeface="Times New Roman" pitchFamily="18" charset="0"/>
                <a:cs typeface="Times New Roman" pitchFamily="18" charset="0"/>
              </a:rPr>
              <a:t> </a:t>
            </a:r>
            <a:r>
              <a:rPr lang="en-US" sz="1400" dirty="0" err="1" smtClean="0">
                <a:solidFill>
                  <a:schemeClr val="tx2">
                    <a:lumMod val="75000"/>
                  </a:schemeClr>
                </a:solidFill>
                <a:latin typeface="Times New Roman" pitchFamily="18" charset="0"/>
                <a:cs typeface="Times New Roman" pitchFamily="18" charset="0"/>
              </a:rPr>
              <a:t>байгууллагын</a:t>
            </a:r>
            <a:r>
              <a:rPr lang="en-US" sz="1400" dirty="0" smtClean="0">
                <a:solidFill>
                  <a:schemeClr val="tx2">
                    <a:lumMod val="75000"/>
                  </a:schemeClr>
                </a:solidFill>
                <a:latin typeface="Times New Roman" pitchFamily="18" charset="0"/>
                <a:cs typeface="Times New Roman" pitchFamily="18" charset="0"/>
              </a:rPr>
              <a:t> </a:t>
            </a:r>
            <a:r>
              <a:rPr lang="en-US" sz="1400" dirty="0" err="1" smtClean="0">
                <a:solidFill>
                  <a:schemeClr val="tx2">
                    <a:lumMod val="75000"/>
                  </a:schemeClr>
                </a:solidFill>
                <a:latin typeface="Times New Roman" pitchFamily="18" charset="0"/>
                <a:cs typeface="Times New Roman" pitchFamily="18" charset="0"/>
              </a:rPr>
              <a:t>ажилтныг</a:t>
            </a:r>
            <a:r>
              <a:rPr lang="en-US" sz="1400" dirty="0" smtClean="0">
                <a:solidFill>
                  <a:schemeClr val="tx2">
                    <a:lumMod val="75000"/>
                  </a:schemeClr>
                </a:solidFill>
                <a:latin typeface="Times New Roman" pitchFamily="18" charset="0"/>
                <a:cs typeface="Times New Roman" pitchFamily="18" charset="0"/>
              </a:rPr>
              <a:t> </a:t>
            </a:r>
            <a:r>
              <a:rPr lang="en-US" sz="1400" b="1" dirty="0" err="1" smtClean="0">
                <a:solidFill>
                  <a:schemeClr val="tx2">
                    <a:lumMod val="75000"/>
                  </a:schemeClr>
                </a:solidFill>
                <a:latin typeface="Times New Roman" pitchFamily="18" charset="0"/>
                <a:cs typeface="Times New Roman" pitchFamily="18" charset="0"/>
              </a:rPr>
              <a:t>нэг</a:t>
            </a:r>
            <a:r>
              <a:rPr lang="en-US" sz="1400" b="1" dirty="0" smtClean="0">
                <a:solidFill>
                  <a:schemeClr val="tx2">
                    <a:lumMod val="75000"/>
                  </a:schemeClr>
                </a:solidFill>
                <a:latin typeface="Times New Roman" pitchFamily="18" charset="0"/>
                <a:cs typeface="Times New Roman" pitchFamily="18" charset="0"/>
              </a:rPr>
              <a:t> </a:t>
            </a:r>
            <a:r>
              <a:rPr lang="en-US" sz="1400" b="1" dirty="0" err="1" smtClean="0">
                <a:solidFill>
                  <a:schemeClr val="tx2">
                    <a:lumMod val="75000"/>
                  </a:schemeClr>
                </a:solidFill>
                <a:latin typeface="Times New Roman" pitchFamily="18" charset="0"/>
                <a:cs typeface="Times New Roman" pitchFamily="18" charset="0"/>
              </a:rPr>
              <a:t>сарын</a:t>
            </a:r>
            <a:r>
              <a:rPr lang="en-US" sz="1400" b="1" dirty="0" smtClean="0">
                <a:solidFill>
                  <a:schemeClr val="tx2">
                    <a:lumMod val="75000"/>
                  </a:schemeClr>
                </a:solidFill>
                <a:latin typeface="Times New Roman" pitchFamily="18" charset="0"/>
                <a:cs typeface="Times New Roman" pitchFamily="18" charset="0"/>
              </a:rPr>
              <a:t> </a:t>
            </a:r>
            <a:r>
              <a:rPr lang="en-US" sz="1400" b="1" dirty="0" err="1" smtClean="0">
                <a:solidFill>
                  <a:schemeClr val="tx2">
                    <a:lumMod val="75000"/>
                  </a:schemeClr>
                </a:solidFill>
                <a:latin typeface="Times New Roman" pitchFamily="18" charset="0"/>
                <a:cs typeface="Times New Roman" pitchFamily="18" charset="0"/>
              </a:rPr>
              <a:t>хөдөлмөрийн</a:t>
            </a:r>
            <a:r>
              <a:rPr lang="en-US" sz="1400" b="1" dirty="0" smtClean="0">
                <a:solidFill>
                  <a:schemeClr val="tx2">
                    <a:lumMod val="75000"/>
                  </a:schemeClr>
                </a:solidFill>
                <a:latin typeface="Times New Roman" pitchFamily="18" charset="0"/>
                <a:cs typeface="Times New Roman" pitchFamily="18" charset="0"/>
              </a:rPr>
              <a:t> </a:t>
            </a:r>
            <a:r>
              <a:rPr lang="en-US" sz="1400" b="1" dirty="0" err="1" smtClean="0">
                <a:solidFill>
                  <a:schemeClr val="tx2">
                    <a:lumMod val="75000"/>
                  </a:schemeClr>
                </a:solidFill>
                <a:latin typeface="Times New Roman" pitchFamily="18" charset="0"/>
                <a:cs typeface="Times New Roman" pitchFamily="18" charset="0"/>
              </a:rPr>
              <a:t>хөлсний</a:t>
            </a:r>
            <a:r>
              <a:rPr lang="en-US" sz="1400" b="1" dirty="0" smtClean="0">
                <a:solidFill>
                  <a:schemeClr val="tx2">
                    <a:lumMod val="75000"/>
                  </a:schemeClr>
                </a:solidFill>
                <a:latin typeface="Times New Roman" pitchFamily="18" charset="0"/>
                <a:cs typeface="Times New Roman" pitchFamily="18" charset="0"/>
              </a:rPr>
              <a:t> </a:t>
            </a:r>
            <a:r>
              <a:rPr lang="en-US" sz="1400" b="1" dirty="0" err="1" smtClean="0">
                <a:solidFill>
                  <a:schemeClr val="tx2">
                    <a:lumMod val="75000"/>
                  </a:schemeClr>
                </a:solidFill>
                <a:latin typeface="Times New Roman" pitchFamily="18" charset="0"/>
                <a:cs typeface="Times New Roman" pitchFamily="18" charset="0"/>
              </a:rPr>
              <a:t>доод</a:t>
            </a:r>
            <a:r>
              <a:rPr lang="en-US" sz="1400" b="1" dirty="0" smtClean="0">
                <a:solidFill>
                  <a:schemeClr val="tx2">
                    <a:lumMod val="75000"/>
                  </a:schemeClr>
                </a:solidFill>
                <a:latin typeface="Times New Roman" pitchFamily="18" charset="0"/>
                <a:cs typeface="Times New Roman" pitchFamily="18" charset="0"/>
              </a:rPr>
              <a:t> </a:t>
            </a:r>
            <a:r>
              <a:rPr lang="en-US" sz="1400" b="1" dirty="0" err="1" smtClean="0">
                <a:solidFill>
                  <a:schemeClr val="tx2">
                    <a:lumMod val="75000"/>
                  </a:schemeClr>
                </a:solidFill>
                <a:latin typeface="Times New Roman" pitchFamily="18" charset="0"/>
                <a:cs typeface="Times New Roman" pitchFamily="18" charset="0"/>
              </a:rPr>
              <a:t>хэмжээг</a:t>
            </a:r>
            <a:r>
              <a:rPr lang="en-US" sz="1400" b="1" dirty="0" smtClean="0">
                <a:solidFill>
                  <a:schemeClr val="tx2">
                    <a:lumMod val="75000"/>
                  </a:schemeClr>
                </a:solidFill>
                <a:latin typeface="Times New Roman" pitchFamily="18" charset="0"/>
                <a:cs typeface="Times New Roman" pitchFamily="18" charset="0"/>
              </a:rPr>
              <a:t> </a:t>
            </a:r>
            <a:r>
              <a:rPr lang="mn-MN" sz="1600" b="1" dirty="0" smtClean="0">
                <a:solidFill>
                  <a:srgbClr val="FF0000"/>
                </a:solidFill>
                <a:latin typeface="Times New Roman" pitchFamily="18" charset="0"/>
                <a:cs typeface="Times New Roman" pitchFamily="18" charset="0"/>
              </a:rPr>
              <a:t>6-8</a:t>
            </a:r>
            <a:r>
              <a:rPr lang="en-US" sz="1400" b="1" dirty="0" smtClean="0">
                <a:solidFill>
                  <a:srgbClr val="FF0000"/>
                </a:solidFill>
                <a:latin typeface="Times New Roman" pitchFamily="18" charset="0"/>
                <a:cs typeface="Times New Roman" pitchFamily="18" charset="0"/>
              </a:rPr>
              <a:t> </a:t>
            </a:r>
            <a:r>
              <a:rPr lang="en-US" sz="1400" b="1" dirty="0" err="1" smtClean="0">
                <a:solidFill>
                  <a:srgbClr val="FF0000"/>
                </a:solidFill>
                <a:latin typeface="Times New Roman" pitchFamily="18" charset="0"/>
                <a:cs typeface="Times New Roman" pitchFamily="18" charset="0"/>
              </a:rPr>
              <a:t>дахин</a:t>
            </a:r>
            <a:r>
              <a:rPr lang="en-US" sz="1400" b="1" dirty="0" smtClean="0">
                <a:solidFill>
                  <a:srgbClr val="FF0000"/>
                </a:solidFill>
                <a:latin typeface="Times New Roman" pitchFamily="18" charset="0"/>
                <a:cs typeface="Times New Roman" pitchFamily="18" charset="0"/>
              </a:rPr>
              <a:t> </a:t>
            </a:r>
            <a:r>
              <a:rPr lang="en-US" sz="1400" dirty="0" err="1" smtClean="0">
                <a:solidFill>
                  <a:schemeClr val="tx2">
                    <a:lumMod val="75000"/>
                  </a:schemeClr>
                </a:solidFill>
                <a:latin typeface="Times New Roman" pitchFamily="18" charset="0"/>
                <a:cs typeface="Times New Roman" pitchFamily="18" charset="0"/>
              </a:rPr>
              <a:t>нэмэгдүүлсэнтэй</a:t>
            </a:r>
            <a:r>
              <a:rPr lang="en-US" sz="1400" dirty="0" smtClean="0">
                <a:solidFill>
                  <a:schemeClr val="tx2">
                    <a:lumMod val="75000"/>
                  </a:schemeClr>
                </a:solidFill>
                <a:latin typeface="Times New Roman" pitchFamily="18" charset="0"/>
                <a:cs typeface="Times New Roman" pitchFamily="18" charset="0"/>
              </a:rPr>
              <a:t> </a:t>
            </a:r>
            <a:r>
              <a:rPr lang="en-US" sz="1400" dirty="0" err="1" smtClean="0">
                <a:solidFill>
                  <a:schemeClr val="tx2">
                    <a:lumMod val="75000"/>
                  </a:schemeClr>
                </a:solidFill>
                <a:latin typeface="Times New Roman" pitchFamily="18" charset="0"/>
                <a:cs typeface="Times New Roman" pitchFamily="18" charset="0"/>
              </a:rPr>
              <a:t>тэнцэх</a:t>
            </a:r>
            <a:r>
              <a:rPr lang="en-US" sz="1400" dirty="0" smtClean="0">
                <a:solidFill>
                  <a:schemeClr val="tx2">
                    <a:lumMod val="75000"/>
                  </a:schemeClr>
                </a:solidFill>
                <a:latin typeface="Times New Roman" pitchFamily="18" charset="0"/>
                <a:cs typeface="Times New Roman" pitchFamily="18" charset="0"/>
              </a:rPr>
              <a:t> </a:t>
            </a:r>
            <a:r>
              <a:rPr lang="en-US" sz="1400" dirty="0" err="1" smtClean="0">
                <a:solidFill>
                  <a:schemeClr val="tx2">
                    <a:lumMod val="75000"/>
                  </a:schemeClr>
                </a:solidFill>
                <a:latin typeface="Times New Roman" pitchFamily="18" charset="0"/>
                <a:cs typeface="Times New Roman" pitchFamily="18" charset="0"/>
              </a:rPr>
              <a:t>хэмжээний</a:t>
            </a:r>
            <a:r>
              <a:rPr lang="en-US" sz="1400" dirty="0" smtClean="0">
                <a:solidFill>
                  <a:schemeClr val="tx2">
                    <a:lumMod val="75000"/>
                  </a:schemeClr>
                </a:solidFill>
                <a:latin typeface="Times New Roman" pitchFamily="18" charset="0"/>
                <a:cs typeface="Times New Roman" pitchFamily="18" charset="0"/>
              </a:rPr>
              <a:t> </a:t>
            </a:r>
            <a:r>
              <a:rPr lang="en-US" sz="1400" dirty="0" err="1" smtClean="0">
                <a:solidFill>
                  <a:schemeClr val="tx2">
                    <a:lumMod val="75000"/>
                  </a:schemeClr>
                </a:solidFill>
                <a:latin typeface="Times New Roman" pitchFamily="18" charset="0"/>
                <a:cs typeface="Times New Roman" pitchFamily="18" charset="0"/>
              </a:rPr>
              <a:t>төгрөгөөр</a:t>
            </a:r>
            <a:r>
              <a:rPr lang="en-US" sz="1400" dirty="0" smtClean="0">
                <a:solidFill>
                  <a:schemeClr val="tx2">
                    <a:lumMod val="75000"/>
                  </a:schemeClr>
                </a:solidFill>
                <a:latin typeface="Times New Roman" pitchFamily="18" charset="0"/>
                <a:cs typeface="Times New Roman" pitchFamily="18" charset="0"/>
              </a:rPr>
              <a:t> </a:t>
            </a:r>
            <a:r>
              <a:rPr lang="en-US" sz="1400" dirty="0" err="1" smtClean="0">
                <a:solidFill>
                  <a:schemeClr val="tx2">
                    <a:lumMod val="75000"/>
                  </a:schemeClr>
                </a:solidFill>
                <a:latin typeface="Times New Roman" pitchFamily="18" charset="0"/>
                <a:cs typeface="Times New Roman" pitchFamily="18" charset="0"/>
              </a:rPr>
              <a:t>торгоно</a:t>
            </a:r>
            <a:r>
              <a:rPr lang="en-US" sz="1400" dirty="0" smtClean="0">
                <a:solidFill>
                  <a:schemeClr val="tx2">
                    <a:lumMod val="75000"/>
                  </a:schemeClr>
                </a:solidFill>
                <a:latin typeface="Times New Roman" pitchFamily="18" charset="0"/>
                <a:cs typeface="Times New Roman" pitchFamily="18" charset="0"/>
              </a:rPr>
              <a:t>.</a:t>
            </a:r>
            <a:endParaRPr lang="en-US" sz="1400" dirty="0">
              <a:solidFill>
                <a:schemeClr val="tx2">
                  <a:lumMod val="75000"/>
                </a:schemeClr>
              </a:solidFill>
              <a:latin typeface="Times New Roman" pitchFamily="18" charset="0"/>
              <a:cs typeface="Times New Roman" pitchFamily="18" charset="0"/>
            </a:endParaRPr>
          </a:p>
        </p:txBody>
      </p:sp>
      <p:pic>
        <p:nvPicPr>
          <p:cNvPr id="6" name="Picture 5" descr="LOGO-GECM.png"/>
          <p:cNvPicPr>
            <a:picLocks noChangeAspect="1"/>
          </p:cNvPicPr>
          <p:nvPr/>
        </p:nvPicPr>
        <p:blipFill>
          <a:blip r:embed="rId2"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639762"/>
          </a:xfrm>
        </p:spPr>
        <p:txBody>
          <a:bodyPr>
            <a:normAutofit fontScale="90000"/>
          </a:bodyPr>
          <a:lstStyle/>
          <a:p>
            <a:r>
              <a:rPr lang="mn-MN" b="1" dirty="0" smtClean="0">
                <a:solidFill>
                  <a:schemeClr val="tx2">
                    <a:lumMod val="75000"/>
                  </a:schemeClr>
                </a:solidFill>
                <a:latin typeface="Times New Roman" pitchFamily="18" charset="0"/>
                <a:cs typeface="Times New Roman" pitchFamily="18" charset="0"/>
              </a:rPr>
              <a:t>Сонгогчийн шилжилт</a:t>
            </a:r>
            <a:endParaRPr lang="en-US" b="1" dirty="0">
              <a:solidFill>
                <a:schemeClr val="tx2">
                  <a:lumMod val="75000"/>
                </a:schemeClr>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sz="quarter" idx="1"/>
          </p:nvPr>
        </p:nvGraphicFramePr>
        <p:xfrm>
          <a:off x="457200" y="1143000"/>
          <a:ext cx="8229600" cy="4043277"/>
        </p:xfrm>
        <a:graphic>
          <a:graphicData uri="http://schemas.openxmlformats.org/drawingml/2006/table">
            <a:tbl>
              <a:tblPr firstRow="1" bandRow="1">
                <a:tableStyleId>{5C22544A-7EE6-4342-B048-85BDC9FD1C3A}</a:tableStyleId>
              </a:tblPr>
              <a:tblGrid>
                <a:gridCol w="1143000"/>
                <a:gridCol w="3581400"/>
                <a:gridCol w="2133600"/>
                <a:gridCol w="1371600"/>
              </a:tblGrid>
              <a:tr h="484662">
                <a:tc>
                  <a:txBody>
                    <a:bodyPr/>
                    <a:lstStyle/>
                    <a:p>
                      <a:pPr algn="ctr"/>
                      <a:r>
                        <a:rPr lang="mn-MN" sz="2400" dirty="0" smtClean="0">
                          <a:latin typeface="Times New Roman" pitchFamily="18" charset="0"/>
                          <a:cs typeface="Times New Roman" pitchFamily="18" charset="0"/>
                        </a:rPr>
                        <a:t>Зүйл,</a:t>
                      </a:r>
                      <a:r>
                        <a:rPr lang="mn-MN" sz="2400" baseline="0" dirty="0" smtClean="0">
                          <a:latin typeface="Times New Roman" pitchFamily="18" charset="0"/>
                          <a:cs typeface="Times New Roman" pitchFamily="18" charset="0"/>
                        </a:rPr>
                        <a:t> заалт</a:t>
                      </a:r>
                      <a:endParaRPr lang="en-US" sz="2400" dirty="0">
                        <a:latin typeface="Times New Roman" pitchFamily="18" charset="0"/>
                        <a:cs typeface="Times New Roman" pitchFamily="18" charset="0"/>
                      </a:endParaRPr>
                    </a:p>
                  </a:txBody>
                  <a:tcPr anchor="ctr"/>
                </a:tc>
                <a:tc>
                  <a:txBody>
                    <a:bodyPr/>
                    <a:lstStyle/>
                    <a:p>
                      <a:pPr algn="ctr"/>
                      <a:r>
                        <a:rPr lang="mn-MN" sz="2400" dirty="0" smtClean="0">
                          <a:latin typeface="Times New Roman" pitchFamily="18" charset="0"/>
                          <a:cs typeface="Times New Roman" pitchFamily="18" charset="0"/>
                        </a:rPr>
                        <a:t>Утга</a:t>
                      </a:r>
                      <a:endParaRPr lang="en-US" sz="2400" dirty="0">
                        <a:latin typeface="Times New Roman" pitchFamily="18" charset="0"/>
                        <a:cs typeface="Times New Roman" pitchFamily="18" charset="0"/>
                      </a:endParaRPr>
                    </a:p>
                  </a:txBody>
                  <a:tcPr anchor="ctr"/>
                </a:tc>
                <a:tc>
                  <a:txBody>
                    <a:bodyPr/>
                    <a:lstStyle/>
                    <a:p>
                      <a:pPr algn="ctr"/>
                      <a:r>
                        <a:rPr lang="mn-MN" sz="2400" dirty="0" smtClean="0">
                          <a:latin typeface="Times New Roman" pitchFamily="18" charset="0"/>
                          <a:cs typeface="Times New Roman" pitchFamily="18" charset="0"/>
                        </a:rPr>
                        <a:t>Хугацаа </a:t>
                      </a:r>
                      <a:endParaRPr lang="en-US" sz="2400" dirty="0">
                        <a:latin typeface="Times New Roman" pitchFamily="18" charset="0"/>
                        <a:cs typeface="Times New Roman" pitchFamily="18" charset="0"/>
                      </a:endParaRPr>
                    </a:p>
                  </a:txBody>
                  <a:tcPr anchor="ctr"/>
                </a:tc>
                <a:tc>
                  <a:txBody>
                    <a:bodyPr/>
                    <a:lstStyle/>
                    <a:p>
                      <a:pPr algn="ctr"/>
                      <a:r>
                        <a:rPr lang="mn-MN" sz="2400" dirty="0" smtClean="0">
                          <a:latin typeface="Times New Roman" pitchFamily="18" charset="0"/>
                          <a:cs typeface="Times New Roman" pitchFamily="18" charset="0"/>
                        </a:rPr>
                        <a:t>Тайлбар </a:t>
                      </a:r>
                      <a:endParaRPr lang="en-US" sz="2400" dirty="0">
                        <a:latin typeface="Times New Roman" pitchFamily="18" charset="0"/>
                        <a:cs typeface="Times New Roman" pitchFamily="18" charset="0"/>
                      </a:endParaRPr>
                    </a:p>
                  </a:txBody>
                  <a:tcPr anchor="ctr"/>
                </a:tc>
              </a:tr>
              <a:tr h="1195057">
                <a:tc>
                  <a:txBody>
                    <a:bodyPr/>
                    <a:lstStyle/>
                    <a:p>
                      <a:pPr algn="ctr"/>
                      <a:r>
                        <a:rPr lang="mn-MN" sz="2400" dirty="0" smtClean="0">
                          <a:latin typeface="Times New Roman" pitchFamily="18" charset="0"/>
                          <a:cs typeface="Times New Roman" pitchFamily="18" charset="0"/>
                        </a:rPr>
                        <a:t>65.2</a:t>
                      </a:r>
                      <a:endParaRPr lang="en-US" sz="2400" dirty="0">
                        <a:latin typeface="Times New Roman" pitchFamily="18" charset="0"/>
                        <a:cs typeface="Times New Roman" pitchFamily="18" charset="0"/>
                      </a:endParaRPr>
                    </a:p>
                  </a:txBody>
                  <a:tcPr anchor="ctr"/>
                </a:tc>
                <a:tc>
                  <a:txBody>
                    <a:bodyPr/>
                    <a:lstStyle/>
                    <a:p>
                      <a:r>
                        <a:rPr lang="mn-MN" sz="2400" dirty="0" smtClean="0">
                          <a:latin typeface="Times New Roman" pitchFamily="18" charset="0"/>
                          <a:cs typeface="Times New Roman" pitchFamily="18" charset="0"/>
                        </a:rPr>
                        <a:t>Сонгогч</a:t>
                      </a:r>
                      <a:r>
                        <a:rPr lang="mn-MN" sz="2400" baseline="0" dirty="0" smtClean="0">
                          <a:latin typeface="Times New Roman" pitchFamily="18" charset="0"/>
                          <a:cs typeface="Times New Roman" pitchFamily="18" charset="0"/>
                        </a:rPr>
                        <a:t> шилжих хүсэлтээ бичгээр гаргана. </a:t>
                      </a:r>
                    </a:p>
                    <a:p>
                      <a:r>
                        <a:rPr lang="mn-MN" sz="2400" b="1" i="1" dirty="0" smtClean="0">
                          <a:latin typeface="Times New Roman" pitchFamily="18" charset="0"/>
                          <a:cs typeface="Times New Roman" pitchFamily="18" charset="0"/>
                        </a:rPr>
                        <a:t>санал авах</a:t>
                      </a:r>
                      <a:r>
                        <a:rPr lang="mn-MN" sz="2400" b="1" i="1" baseline="0" dirty="0" smtClean="0">
                          <a:latin typeface="Times New Roman" pitchFamily="18" charset="0"/>
                          <a:cs typeface="Times New Roman" pitchFamily="18" charset="0"/>
                        </a:rPr>
                        <a:t> байранд</a:t>
                      </a:r>
                      <a:endParaRPr lang="en-US" sz="2400" dirty="0">
                        <a:latin typeface="Times New Roman" pitchFamily="18" charset="0"/>
                        <a:cs typeface="Times New Roman" pitchFamily="18" charset="0"/>
                      </a:endParaRPr>
                    </a:p>
                  </a:txBody>
                  <a:tcPr anchor="ctr"/>
                </a:tc>
                <a:tc>
                  <a:txBody>
                    <a:bodyPr/>
                    <a:lstStyle/>
                    <a:p>
                      <a:pPr algn="ctr"/>
                      <a:r>
                        <a:rPr lang="mn-MN" sz="2400" dirty="0" smtClean="0">
                          <a:latin typeface="Times New Roman" pitchFamily="18" charset="0"/>
                          <a:cs typeface="Times New Roman" pitchFamily="18" charset="0"/>
                        </a:rPr>
                        <a:t>14-с</a:t>
                      </a:r>
                      <a:r>
                        <a:rPr lang="mn-MN" sz="2400" baseline="0" dirty="0" smtClean="0">
                          <a:latin typeface="Times New Roman" pitchFamily="18" charset="0"/>
                          <a:cs typeface="Times New Roman" pitchFamily="18" charset="0"/>
                        </a:rPr>
                        <a:t> доошгүй хоногийн өмнө</a:t>
                      </a:r>
                      <a:endParaRPr lang="en-US" sz="2400" i="1" dirty="0">
                        <a:latin typeface="Times New Roman" pitchFamily="18" charset="0"/>
                        <a:cs typeface="Times New Roman" pitchFamily="18" charset="0"/>
                      </a:endParaRPr>
                    </a:p>
                  </a:txBody>
                  <a:tcPr anchor="ctr"/>
                </a:tc>
                <a:tc>
                  <a:txBody>
                    <a:bodyPr/>
                    <a:lstStyle/>
                    <a:p>
                      <a:pPr algn="ctr"/>
                      <a:endParaRPr lang="en-US" sz="2400" dirty="0">
                        <a:latin typeface="Times New Roman" pitchFamily="18" charset="0"/>
                        <a:cs typeface="Times New Roman" pitchFamily="18" charset="0"/>
                      </a:endParaRPr>
                    </a:p>
                  </a:txBody>
                  <a:tcPr anchor="ctr"/>
                </a:tc>
              </a:tr>
              <a:tr h="836540">
                <a:tc>
                  <a:txBody>
                    <a:bodyPr/>
                    <a:lstStyle/>
                    <a:p>
                      <a:pPr algn="ctr"/>
                      <a:r>
                        <a:rPr lang="mn-MN" sz="2400" dirty="0" smtClean="0">
                          <a:latin typeface="Times New Roman" pitchFamily="18" charset="0"/>
                          <a:cs typeface="Times New Roman" pitchFamily="18" charset="0"/>
                        </a:rPr>
                        <a:t>65.4</a:t>
                      </a:r>
                      <a:endParaRPr lang="en-US" sz="2400" dirty="0">
                        <a:latin typeface="Times New Roman" pitchFamily="18" charset="0"/>
                        <a:cs typeface="Times New Roman" pitchFamily="18" charset="0"/>
                      </a:endParaRPr>
                    </a:p>
                  </a:txBody>
                  <a:tcPr anchor="ctr"/>
                </a:tc>
                <a:tc>
                  <a:txBody>
                    <a:bodyPr/>
                    <a:lstStyle/>
                    <a:p>
                      <a:r>
                        <a:rPr lang="mn-MN" sz="2400" dirty="0" smtClean="0">
                          <a:latin typeface="Times New Roman" pitchFamily="18" charset="0"/>
                          <a:cs typeface="Times New Roman" pitchFamily="18" charset="0"/>
                        </a:rPr>
                        <a:t>Сонгогч шилжих хуудсаа </a:t>
                      </a:r>
                      <a:r>
                        <a:rPr lang="mn-MN" sz="2400" b="1" i="1" dirty="0" smtClean="0">
                          <a:latin typeface="Times New Roman" pitchFamily="18" charset="0"/>
                          <a:cs typeface="Times New Roman" pitchFamily="18" charset="0"/>
                        </a:rPr>
                        <a:t>санал авах</a:t>
                      </a:r>
                      <a:r>
                        <a:rPr lang="mn-MN" sz="2400" b="1" i="1" baseline="0" dirty="0" smtClean="0">
                          <a:latin typeface="Times New Roman" pitchFamily="18" charset="0"/>
                          <a:cs typeface="Times New Roman" pitchFamily="18" charset="0"/>
                        </a:rPr>
                        <a:t> байранд</a:t>
                      </a:r>
                      <a:endParaRPr lang="en-US" sz="2400" b="1" i="1" dirty="0">
                        <a:latin typeface="Times New Roman" pitchFamily="18" charset="0"/>
                        <a:cs typeface="Times New Roman" pitchFamily="18" charset="0"/>
                      </a:endParaRPr>
                    </a:p>
                  </a:txBody>
                  <a:tcPr anchor="ctr"/>
                </a:tc>
                <a:tc>
                  <a:txBody>
                    <a:bodyPr/>
                    <a:lstStyle/>
                    <a:p>
                      <a:pPr algn="ctr"/>
                      <a:r>
                        <a:rPr lang="mn-MN" sz="2400" dirty="0" smtClean="0">
                          <a:latin typeface="Times New Roman" pitchFamily="18" charset="0"/>
                          <a:cs typeface="Times New Roman" pitchFamily="18" charset="0"/>
                        </a:rPr>
                        <a:t>10-с</a:t>
                      </a:r>
                      <a:r>
                        <a:rPr lang="mn-MN" sz="2400" baseline="0" dirty="0" smtClean="0">
                          <a:latin typeface="Times New Roman" pitchFamily="18" charset="0"/>
                          <a:cs typeface="Times New Roman" pitchFamily="18" charset="0"/>
                        </a:rPr>
                        <a:t> доошгүй хоногийн өмнө</a:t>
                      </a:r>
                      <a:r>
                        <a:rPr lang="mn-MN" sz="2000" i="1" baseline="0" dirty="0" smtClean="0">
                          <a:latin typeface="Times New Roman" pitchFamily="18" charset="0"/>
                          <a:cs typeface="Times New Roman" pitchFamily="18" charset="0"/>
                        </a:rPr>
                        <a:t> </a:t>
                      </a:r>
                      <a:endParaRPr lang="en-US" sz="2400" i="1" dirty="0">
                        <a:latin typeface="Times New Roman" pitchFamily="18" charset="0"/>
                        <a:cs typeface="Times New Roman" pitchFamily="18" charset="0"/>
                      </a:endParaRPr>
                    </a:p>
                  </a:txBody>
                  <a:tcPr anchor="ctr"/>
                </a:tc>
                <a:tc>
                  <a:txBody>
                    <a:bodyPr/>
                    <a:lstStyle/>
                    <a:p>
                      <a:pPr algn="ctr"/>
                      <a:endParaRPr lang="en-US" sz="2400" dirty="0">
                        <a:latin typeface="Times New Roman" pitchFamily="18" charset="0"/>
                        <a:cs typeface="Times New Roman" pitchFamily="18" charset="0"/>
                      </a:endParaRPr>
                    </a:p>
                  </a:txBody>
                  <a:tcPr anchor="ctr"/>
                </a:tc>
              </a:tr>
              <a:tr h="836540">
                <a:tc>
                  <a:txBody>
                    <a:bodyPr/>
                    <a:lstStyle/>
                    <a:p>
                      <a:pPr algn="ctr"/>
                      <a:r>
                        <a:rPr lang="mn-MN" sz="2400" dirty="0" smtClean="0">
                          <a:latin typeface="Times New Roman" pitchFamily="18" charset="0"/>
                          <a:cs typeface="Times New Roman" pitchFamily="18" charset="0"/>
                        </a:rPr>
                        <a:t>65.6</a:t>
                      </a:r>
                      <a:endParaRPr lang="en-US" sz="2400" dirty="0">
                        <a:latin typeface="Times New Roman" pitchFamily="18" charset="0"/>
                        <a:cs typeface="Times New Roman" pitchFamily="18" charset="0"/>
                      </a:endParaRPr>
                    </a:p>
                  </a:txBody>
                  <a:tcPr anchor="ctr"/>
                </a:tc>
                <a:tc>
                  <a:txBody>
                    <a:bodyPr/>
                    <a:lstStyle/>
                    <a:p>
                      <a:r>
                        <a:rPr lang="mn-MN" sz="2400" dirty="0" smtClean="0">
                          <a:latin typeface="Times New Roman" pitchFamily="18" charset="0"/>
                          <a:cs typeface="Times New Roman" pitchFamily="18" charset="0"/>
                        </a:rPr>
                        <a:t> Сонгогчийн</a:t>
                      </a:r>
                      <a:r>
                        <a:rPr lang="mn-MN" sz="2400" baseline="0" dirty="0" smtClean="0">
                          <a:latin typeface="Times New Roman" pitchFamily="18" charset="0"/>
                          <a:cs typeface="Times New Roman" pitchFamily="18" charset="0"/>
                        </a:rPr>
                        <a:t> шилжилтийг зогсооно. </a:t>
                      </a:r>
                      <a:endParaRPr lang="en-US" sz="2400" dirty="0">
                        <a:latin typeface="Times New Roman" pitchFamily="18" charset="0"/>
                        <a:cs typeface="Times New Roman" pitchFamily="18" charset="0"/>
                      </a:endParaRPr>
                    </a:p>
                  </a:txBody>
                  <a:tcPr anchor="ctr"/>
                </a:tc>
                <a:tc>
                  <a:txBody>
                    <a:bodyPr/>
                    <a:lstStyle/>
                    <a:p>
                      <a:pPr algn="ctr"/>
                      <a:r>
                        <a:rPr lang="mn-MN" sz="2400" baseline="0" dirty="0" smtClean="0">
                          <a:latin typeface="Times New Roman" pitchFamily="18" charset="0"/>
                          <a:cs typeface="Times New Roman" pitchFamily="18" charset="0"/>
                        </a:rPr>
                        <a:t>14 хоногийн өмнө</a:t>
                      </a:r>
                      <a:endParaRPr lang="en-US" sz="2400" i="1" dirty="0">
                        <a:latin typeface="Times New Roman" pitchFamily="18" charset="0"/>
                        <a:cs typeface="Times New Roman" pitchFamily="18" charset="0"/>
                      </a:endParaRPr>
                    </a:p>
                  </a:txBody>
                  <a:tcPr anchor="ctr"/>
                </a:tc>
                <a:tc>
                  <a:txBody>
                    <a:bodyPr/>
                    <a:lstStyle/>
                    <a:p>
                      <a:pPr algn="ctr"/>
                      <a:endParaRPr lang="en-US" sz="2400" dirty="0">
                        <a:latin typeface="Times New Roman" pitchFamily="18" charset="0"/>
                        <a:cs typeface="Times New Roman" pitchFamily="18" charset="0"/>
                      </a:endParaRPr>
                    </a:p>
                  </a:txBody>
                  <a:tcPr anchor="ctr"/>
                </a:tc>
              </a:tr>
            </a:tbl>
          </a:graphicData>
        </a:graphic>
      </p:graphicFrame>
      <p:sp>
        <p:nvSpPr>
          <p:cNvPr id="5" name="Footer Placeholder 4"/>
          <p:cNvSpPr>
            <a:spLocks noGrp="1"/>
          </p:cNvSpPr>
          <p:nvPr>
            <p:ph type="ftr" sz="quarter" idx="11"/>
          </p:nvPr>
        </p:nvSpPr>
        <p:spPr>
          <a:xfrm>
            <a:off x="609600" y="6400800"/>
            <a:ext cx="3505200" cy="365760"/>
          </a:xfrm>
        </p:spPr>
        <p:txBody>
          <a:bodyPr/>
          <a:lstStyle/>
          <a:p>
            <a:pPr algn="l"/>
            <a:r>
              <a:rPr lang="mn-MN" dirty="0" smtClean="0"/>
              <a:t>Сонгуулийн тухай хууль 65 дугаар зүйл</a:t>
            </a:r>
            <a:endParaRPr lang="en-US" dirty="0"/>
          </a:p>
        </p:txBody>
      </p:sp>
      <p:pic>
        <p:nvPicPr>
          <p:cNvPr id="7" name="Picture 6" descr="LOGO-GECM.png"/>
          <p:cNvPicPr>
            <a:picLocks noChangeAspect="1"/>
          </p:cNvPicPr>
          <p:nvPr/>
        </p:nvPicPr>
        <p:blipFill>
          <a:blip r:embed="rId2"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457200" y="5105400"/>
            <a:ext cx="8229600" cy="1371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mn-MN" sz="2800" dirty="0" smtClean="0">
                <a:solidFill>
                  <a:schemeClr val="tx1">
                    <a:lumMod val="85000"/>
                    <a:lumOff val="15000"/>
                  </a:schemeClr>
                </a:solidFill>
                <a:latin typeface="Times New Roman" pitchFamily="18" charset="0"/>
                <a:cs typeface="Times New Roman" pitchFamily="18" charset="0"/>
              </a:rPr>
              <a:t>Аймаг, нийслэл дотор сонгогчийн шилжилт хийхийг </a:t>
            </a:r>
            <a:r>
              <a:rPr lang="mn-MN" sz="2800" dirty="0" smtClean="0">
                <a:solidFill>
                  <a:srgbClr val="FF0000"/>
                </a:solidFill>
                <a:latin typeface="Times New Roman" pitchFamily="18" charset="0"/>
                <a:cs typeface="Times New Roman" pitchFamily="18" charset="0"/>
              </a:rPr>
              <a:t>хориглоно</a:t>
            </a:r>
            <a:r>
              <a:rPr lang="mn-MN" sz="2800" dirty="0" smtClean="0">
                <a:solidFill>
                  <a:schemeClr val="tx1">
                    <a:lumMod val="85000"/>
                    <a:lumOff val="15000"/>
                  </a:schemeClr>
                </a:solidFill>
                <a:latin typeface="Times New Roman" pitchFamily="18" charset="0"/>
                <a:cs typeface="Times New Roman" pitchFamily="18" charset="0"/>
              </a:rPr>
              <a:t>. </a:t>
            </a:r>
            <a:r>
              <a:rPr lang="mn-MN" sz="1800" dirty="0" smtClean="0">
                <a:solidFill>
                  <a:srgbClr val="FF0000"/>
                </a:solidFill>
                <a:latin typeface="Times New Roman" pitchFamily="18" charset="0"/>
                <a:cs typeface="Times New Roman" pitchFamily="18" charset="0"/>
              </a:rPr>
              <a:t>СХ-65.7</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249362"/>
          </a:xfrm>
        </p:spPr>
        <p:txBody>
          <a:bodyPr>
            <a:normAutofit/>
          </a:bodyPr>
          <a:lstStyle/>
          <a:p>
            <a:r>
              <a:rPr lang="mn-MN" sz="3600" b="1" dirty="0" smtClean="0">
                <a:solidFill>
                  <a:schemeClr val="tx2">
                    <a:lumMod val="75000"/>
                  </a:schemeClr>
                </a:solidFill>
                <a:latin typeface="Times New Roman" pitchFamily="18" charset="0"/>
                <a:cs typeface="Times New Roman" pitchFamily="18" charset="0"/>
              </a:rPr>
              <a:t>Иргэний шилжилт хөдөлгөөн</a:t>
            </a:r>
            <a:endParaRPr lang="en-US" sz="3600" b="1" dirty="0">
              <a:solidFill>
                <a:schemeClr val="tx2">
                  <a:lumMod val="75000"/>
                </a:schemeClr>
              </a:solidFill>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r>
              <a:rPr lang="en-US" smtClean="0"/>
              <a:t>3/18/2016</a:t>
            </a:r>
            <a:endParaRPr lang="en-US"/>
          </a:p>
        </p:txBody>
      </p:sp>
      <p:sp>
        <p:nvSpPr>
          <p:cNvPr id="4" name="Content Placeholder 3"/>
          <p:cNvSpPr>
            <a:spLocks noGrp="1"/>
          </p:cNvSpPr>
          <p:nvPr>
            <p:ph sz="quarter" idx="1"/>
          </p:nvPr>
        </p:nvSpPr>
        <p:spPr/>
        <p:txBody>
          <a:bodyPr>
            <a:normAutofit/>
          </a:bodyPr>
          <a:lstStyle/>
          <a:p>
            <a:pPr algn="ctr">
              <a:buNone/>
            </a:pPr>
            <a:r>
              <a:rPr lang="mn-MN" sz="3600" dirty="0" smtClean="0">
                <a:solidFill>
                  <a:schemeClr val="tx2">
                    <a:lumMod val="75000"/>
                  </a:schemeClr>
                </a:solidFill>
                <a:latin typeface="Times New Roman" pitchFamily="18" charset="0"/>
                <a:cs typeface="Times New Roman" pitchFamily="18" charset="0"/>
              </a:rPr>
              <a:t>Засаг захиргааны нэг нэгжээс өөр нэгжид шилжин суурьших хөдөлгөөнийг санал авах өдрөөс </a:t>
            </a:r>
            <a:endParaRPr lang="en-US" sz="3600" dirty="0" smtClean="0">
              <a:solidFill>
                <a:schemeClr val="tx2">
                  <a:lumMod val="75000"/>
                </a:schemeClr>
              </a:solidFill>
              <a:latin typeface="Times New Roman" pitchFamily="18" charset="0"/>
              <a:cs typeface="Times New Roman" pitchFamily="18" charset="0"/>
            </a:endParaRPr>
          </a:p>
          <a:p>
            <a:pPr algn="ctr">
              <a:buNone/>
            </a:pPr>
            <a:r>
              <a:rPr lang="mn-MN" sz="6000" dirty="0" smtClean="0">
                <a:solidFill>
                  <a:srgbClr val="FF0000"/>
                </a:solidFill>
                <a:latin typeface="Times New Roman" pitchFamily="18" charset="0"/>
                <a:cs typeface="Times New Roman" pitchFamily="18" charset="0"/>
              </a:rPr>
              <a:t>60</a:t>
            </a:r>
            <a:r>
              <a:rPr lang="mn-MN" sz="3600" dirty="0" smtClean="0">
                <a:solidFill>
                  <a:schemeClr val="tx2">
                    <a:lumMod val="75000"/>
                  </a:schemeClr>
                </a:solidFill>
                <a:latin typeface="Times New Roman" pitchFamily="18" charset="0"/>
                <a:cs typeface="Times New Roman" pitchFamily="18" charset="0"/>
              </a:rPr>
              <a:t> хоногийн өмнө зогсооно. </a:t>
            </a:r>
          </a:p>
          <a:p>
            <a:pPr algn="ctr">
              <a:buNone/>
            </a:pPr>
            <a:endParaRPr lang="en-US" sz="3600" dirty="0">
              <a:solidFill>
                <a:schemeClr val="tx2">
                  <a:lumMod val="75000"/>
                </a:schemeClr>
              </a:solidFill>
              <a:latin typeface="Times New Roman" pitchFamily="18" charset="0"/>
              <a:cs typeface="Times New Roman" pitchFamily="18" charset="0"/>
            </a:endParaRPr>
          </a:p>
        </p:txBody>
      </p:sp>
      <p:sp>
        <p:nvSpPr>
          <p:cNvPr id="5" name="Footer Placeholder 4"/>
          <p:cNvSpPr>
            <a:spLocks noGrp="1"/>
          </p:cNvSpPr>
          <p:nvPr>
            <p:ph type="ftr" sz="quarter" idx="11"/>
          </p:nvPr>
        </p:nvSpPr>
        <p:spPr>
          <a:xfrm>
            <a:off x="5715000" y="6324600"/>
            <a:ext cx="3505200" cy="365760"/>
          </a:xfrm>
        </p:spPr>
        <p:txBody>
          <a:bodyPr/>
          <a:lstStyle/>
          <a:p>
            <a:pPr algn="l"/>
            <a:r>
              <a:rPr lang="mn-MN" dirty="0" smtClean="0">
                <a:latin typeface="Times New Roman" pitchFamily="18" charset="0"/>
                <a:cs typeface="Times New Roman" pitchFamily="18" charset="0"/>
              </a:rPr>
              <a:t>Сонгуулийн тухай хууль 66 дугаар зүйл</a:t>
            </a:r>
            <a:endParaRPr lang="en-US" dirty="0">
              <a:latin typeface="Times New Roman" pitchFamily="18" charset="0"/>
              <a:cs typeface="Times New Roman" pitchFamily="18" charset="0"/>
            </a:endParaRPr>
          </a:p>
        </p:txBody>
      </p:sp>
      <p:pic>
        <p:nvPicPr>
          <p:cNvPr id="7" name="Picture 6" descr="LOGO-GECM.png"/>
          <p:cNvPicPr>
            <a:picLocks noChangeAspect="1"/>
          </p:cNvPicPr>
          <p:nvPr/>
        </p:nvPicPr>
        <p:blipFill>
          <a:blip r:embed="rId2"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GECM.png"/>
          <p:cNvPicPr>
            <a:picLocks noChangeAspect="1"/>
          </p:cNvPicPr>
          <p:nvPr/>
        </p:nvPicPr>
        <p:blipFill>
          <a:blip r:embed="rId2" cstate="print"/>
          <a:stretch>
            <a:fillRect/>
          </a:stretch>
        </p:blipFill>
        <p:spPr>
          <a:xfrm>
            <a:off x="3048000" y="1752600"/>
            <a:ext cx="2907590" cy="1815436"/>
          </a:xfrm>
          <a:prstGeom prst="rect">
            <a:avLst/>
          </a:prstGeom>
        </p:spPr>
      </p:pic>
      <p:sp>
        <p:nvSpPr>
          <p:cNvPr id="5" name="Rectangle 4"/>
          <p:cNvSpPr/>
          <p:nvPr/>
        </p:nvSpPr>
        <p:spPr>
          <a:xfrm>
            <a:off x="2819400" y="3911025"/>
            <a:ext cx="3505200" cy="584775"/>
          </a:xfrm>
          <a:prstGeom prst="rect">
            <a:avLst/>
          </a:prstGeom>
        </p:spPr>
        <p:txBody>
          <a:bodyPr wrap="square">
            <a:spAutoFit/>
          </a:bodyPr>
          <a:lstStyle/>
          <a:p>
            <a:pPr algn="ctr"/>
            <a:r>
              <a:rPr lang="en-US" sz="3200" b="1" dirty="0" smtClean="0">
                <a:solidFill>
                  <a:schemeClr val="tx2">
                    <a:lumMod val="75000"/>
                  </a:schemeClr>
                </a:solidFill>
                <a:latin typeface="Times New Roman" pitchFamily="18" charset="0"/>
                <a:cs typeface="Times New Roman" pitchFamily="18" charset="0"/>
              </a:rPr>
              <a:t>www</a:t>
            </a:r>
            <a:r>
              <a:rPr lang="mn-MN" sz="3200" b="1" dirty="0" smtClean="0">
                <a:solidFill>
                  <a:schemeClr val="tx2">
                    <a:lumMod val="75000"/>
                  </a:schemeClr>
                </a:solidFill>
                <a:latin typeface="Times New Roman" pitchFamily="18" charset="0"/>
                <a:cs typeface="Times New Roman" pitchFamily="18" charset="0"/>
              </a:rPr>
              <a:t>.</a:t>
            </a:r>
            <a:r>
              <a:rPr lang="en-US" sz="3200" b="1" dirty="0" smtClean="0">
                <a:solidFill>
                  <a:schemeClr val="tx2">
                    <a:lumMod val="75000"/>
                  </a:schemeClr>
                </a:solidFill>
                <a:latin typeface="Times New Roman" pitchFamily="18" charset="0"/>
                <a:cs typeface="Times New Roman" pitchFamily="18" charset="0"/>
              </a:rPr>
              <a:t>gec.gov.mn</a:t>
            </a:r>
            <a:endParaRPr lang="en-US" sz="3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mn-MN" b="1" dirty="0" smtClean="0">
                <a:solidFill>
                  <a:schemeClr val="tx2">
                    <a:lumMod val="75000"/>
                  </a:schemeClr>
                </a:solidFill>
                <a:latin typeface="Times New Roman" pitchFamily="18" charset="0"/>
                <a:cs typeface="Times New Roman" pitchFamily="18" charset="0"/>
              </a:rPr>
              <a:t>Санал авах өдөр</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457200" y="1143000"/>
            <a:ext cx="8534400" cy="4953000"/>
          </a:xfrm>
        </p:spPr>
        <p:txBody>
          <a:bodyPr>
            <a:noAutofit/>
          </a:bodyPr>
          <a:lstStyle/>
          <a:p>
            <a:pPr algn="ctr">
              <a:buNone/>
            </a:pPr>
            <a:r>
              <a:rPr lang="mn-MN" dirty="0" smtClean="0">
                <a:solidFill>
                  <a:schemeClr val="tx2">
                    <a:lumMod val="75000"/>
                  </a:schemeClr>
                </a:solidFill>
                <a:latin typeface="Times New Roman" pitchFamily="18" charset="0"/>
                <a:cs typeface="Times New Roman" pitchFamily="18" charset="0"/>
              </a:rPr>
              <a:t>Монгол Улсын Их Хурлын </a:t>
            </a:r>
            <a:r>
              <a:rPr lang="mn-MN" b="1" dirty="0" smtClean="0">
                <a:solidFill>
                  <a:schemeClr val="tx2">
                    <a:lumMod val="75000"/>
                  </a:schemeClr>
                </a:solidFill>
                <a:latin typeface="Times New Roman" pitchFamily="18" charset="0"/>
                <a:cs typeface="Times New Roman" pitchFamily="18" charset="0"/>
              </a:rPr>
              <a:t>2017.01.26</a:t>
            </a:r>
            <a:r>
              <a:rPr lang="mn-MN" dirty="0" smtClean="0">
                <a:solidFill>
                  <a:schemeClr val="tx2">
                    <a:lumMod val="75000"/>
                  </a:schemeClr>
                </a:solidFill>
                <a:latin typeface="Times New Roman" pitchFamily="18" charset="0"/>
                <a:cs typeface="Times New Roman" pitchFamily="18" charset="0"/>
              </a:rPr>
              <a:t>-ны өдрийн </a:t>
            </a:r>
            <a:r>
              <a:rPr lang="mn-MN" b="1" dirty="0" smtClean="0">
                <a:solidFill>
                  <a:schemeClr val="tx2">
                    <a:lumMod val="75000"/>
                  </a:schemeClr>
                </a:solidFill>
                <a:latin typeface="Times New Roman" pitchFamily="18" charset="0"/>
                <a:cs typeface="Times New Roman" pitchFamily="18" charset="0"/>
              </a:rPr>
              <a:t>13</a:t>
            </a:r>
            <a:r>
              <a:rPr lang="mn-MN" dirty="0" smtClean="0">
                <a:solidFill>
                  <a:schemeClr val="tx2">
                    <a:lumMod val="75000"/>
                  </a:schemeClr>
                </a:solidFill>
                <a:latin typeface="Times New Roman" pitchFamily="18" charset="0"/>
                <a:cs typeface="Times New Roman" pitchFamily="18" charset="0"/>
              </a:rPr>
              <a:t> дугаар тогтоол.</a:t>
            </a:r>
          </a:p>
          <a:p>
            <a:pPr>
              <a:lnSpc>
                <a:spcPct val="145000"/>
              </a:lnSpc>
              <a:buNone/>
            </a:pPr>
            <a:r>
              <a:rPr lang="mn-MN" dirty="0" smtClean="0">
                <a:solidFill>
                  <a:schemeClr val="tx2">
                    <a:lumMod val="75000"/>
                  </a:schemeClr>
                </a:solidFill>
                <a:latin typeface="Times New Roman" pitchFamily="18" charset="0"/>
                <a:cs typeface="Times New Roman" pitchFamily="18" charset="0"/>
              </a:rPr>
              <a:t>Санал авах өдөр: </a:t>
            </a:r>
          </a:p>
          <a:p>
            <a:pPr>
              <a:lnSpc>
                <a:spcPct val="145000"/>
              </a:lnSpc>
              <a:buNone/>
            </a:pPr>
            <a:r>
              <a:rPr lang="mn-MN" dirty="0" smtClean="0">
                <a:solidFill>
                  <a:schemeClr val="tx2">
                    <a:lumMod val="75000"/>
                  </a:schemeClr>
                </a:solidFill>
                <a:latin typeface="Times New Roman" pitchFamily="18" charset="0"/>
                <a:cs typeface="Times New Roman" pitchFamily="18" charset="0"/>
              </a:rPr>
              <a:t>	</a:t>
            </a:r>
            <a:r>
              <a:rPr lang="mn-MN" b="1" dirty="0" smtClean="0">
                <a:solidFill>
                  <a:srgbClr val="FF0000"/>
                </a:solidFill>
                <a:latin typeface="Times New Roman" pitchFamily="18" charset="0"/>
                <a:cs typeface="Times New Roman" pitchFamily="18" charset="0"/>
              </a:rPr>
              <a:t>2017.06.26-ны өдөр</a:t>
            </a:r>
          </a:p>
          <a:p>
            <a:pPr>
              <a:lnSpc>
                <a:spcPct val="145000"/>
              </a:lnSpc>
              <a:buNone/>
            </a:pPr>
            <a:r>
              <a:rPr lang="mn-MN" dirty="0" smtClean="0">
                <a:solidFill>
                  <a:schemeClr val="tx2">
                    <a:lumMod val="75000"/>
                  </a:schemeClr>
                </a:solidFill>
                <a:latin typeface="Times New Roman" pitchFamily="18" charset="0"/>
                <a:cs typeface="Times New Roman" pitchFamily="18" charset="0"/>
              </a:rPr>
              <a:t>Гадаад улсад байгаа иргэдээс санал авах өдөр: </a:t>
            </a:r>
            <a:r>
              <a:rPr lang="mn-MN" b="1" dirty="0" smtClean="0">
                <a:solidFill>
                  <a:srgbClr val="FF0000"/>
                </a:solidFill>
                <a:latin typeface="Times New Roman" pitchFamily="18" charset="0"/>
                <a:cs typeface="Times New Roman" pitchFamily="18" charset="0"/>
              </a:rPr>
              <a:t>2017.06.10, 11-ны өдрүүд</a:t>
            </a:r>
            <a:endParaRPr lang="en-US" b="1" dirty="0" smtClean="0">
              <a:solidFill>
                <a:srgbClr val="FF0000"/>
              </a:solidFill>
              <a:latin typeface="Times New Roman" pitchFamily="18" charset="0"/>
              <a:cs typeface="Times New Roman" pitchFamily="18" charset="0"/>
            </a:endParaRPr>
          </a:p>
          <a:p>
            <a:pPr lvl="0"/>
            <a:endParaRPr lang="en-US" sz="2800" b="1" dirty="0">
              <a:solidFill>
                <a:schemeClr val="tx2">
                  <a:lumMod val="75000"/>
                </a:schemeClr>
              </a:solidFill>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r>
              <a:rPr lang="en-US" smtClean="0"/>
              <a:t>3/18/2016</a:t>
            </a:r>
            <a:endParaRPr lang="en-US"/>
          </a:p>
        </p:txBody>
      </p:sp>
      <p:pic>
        <p:nvPicPr>
          <p:cNvPr id="5" name="Picture 4" descr="LOGO-GECM.png"/>
          <p:cNvPicPr>
            <a:picLocks noChangeAspect="1"/>
          </p:cNvPicPr>
          <p:nvPr/>
        </p:nvPicPr>
        <p:blipFill>
          <a:blip r:embed="rId3"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792162"/>
          </a:xfrm>
        </p:spPr>
        <p:txBody>
          <a:bodyPr>
            <a:noAutofit/>
          </a:bodyPr>
          <a:lstStyle/>
          <a:p>
            <a:r>
              <a:rPr lang="mn-MN" sz="3200" dirty="0" smtClean="0">
                <a:solidFill>
                  <a:schemeClr val="tx2">
                    <a:lumMod val="75000"/>
                  </a:schemeClr>
                </a:solidFill>
                <a:latin typeface="Times New Roman" pitchFamily="18" charset="0"/>
                <a:cs typeface="Times New Roman" pitchFamily="18" charset="0"/>
              </a:rPr>
              <a:t>Хэсэг байгуулсан талаарх мэдээллийг хүргүүлэх</a:t>
            </a:r>
            <a:endParaRPr lang="en-US" sz="3200" dirty="0">
              <a:solidFill>
                <a:schemeClr val="tx2">
                  <a:lumMod val="75000"/>
                </a:schemeClr>
              </a:solidFill>
              <a:latin typeface="Times New Roman" pitchFamily="18" charset="0"/>
              <a:cs typeface="Times New Roman" pitchFamily="18" charset="0"/>
            </a:endParaRPr>
          </a:p>
        </p:txBody>
      </p:sp>
      <p:pic>
        <p:nvPicPr>
          <p:cNvPr id="4" name="Picture 3" descr="LOGO-GECM.png"/>
          <p:cNvPicPr>
            <a:picLocks noChangeAspect="1"/>
          </p:cNvPicPr>
          <p:nvPr/>
        </p:nvPicPr>
        <p:blipFill>
          <a:blip r:embed="rId2"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graphicFrame>
        <p:nvGraphicFramePr>
          <p:cNvPr id="8" name="Content Placeholder 7"/>
          <p:cNvGraphicFramePr>
            <a:graphicFrameLocks noGrp="1"/>
          </p:cNvGraphicFramePr>
          <p:nvPr>
            <p:ph idx="1"/>
          </p:nvPr>
        </p:nvGraphicFramePr>
        <p:xfrm>
          <a:off x="457200" y="1295400"/>
          <a:ext cx="8534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85800" y="5791200"/>
            <a:ext cx="8001000" cy="914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mn-MN" dirty="0" smtClean="0">
                <a:solidFill>
                  <a:srgbClr val="FF0000"/>
                </a:solidFill>
                <a:latin typeface="Times New Roman" pitchFamily="18" charset="0"/>
                <a:cs typeface="Times New Roman" pitchFamily="18" charset="0"/>
              </a:rPr>
              <a:t>Ээлжит сонгуулийн жилийн нэгдүгээр сарын нэгний өдрөөс хойш санал хураалт дуустал засаг захиргаа, нутаг дэвсгэрийн анхан шатны нэгжийн бүтцэд өөрчлөлт оруулахыг хориглоно.</a:t>
            </a:r>
            <a:endParaRPr lang="en-US" dirty="0">
              <a:solidFill>
                <a:srgbClr val="FF0000"/>
              </a:solidFill>
              <a:latin typeface="Times New Roman" pitchFamily="18" charset="0"/>
              <a:cs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solidFill>
                  <a:schemeClr val="tx2">
                    <a:lumMod val="75000"/>
                  </a:schemeClr>
                </a:solidFill>
                <a:latin typeface="Times New Roman" pitchFamily="18" charset="0"/>
                <a:cs typeface="Times New Roman" pitchFamily="18" charset="0"/>
              </a:rPr>
              <a:t>Сонгогчдын нэрийн жагсаалт   үйлдэх, танилцуулах </a:t>
            </a:r>
            <a:r>
              <a:rPr lang="mn-MN" sz="2000" dirty="0" smtClean="0">
                <a:solidFill>
                  <a:schemeClr val="tx2">
                    <a:lumMod val="75000"/>
                  </a:schemeClr>
                </a:solidFill>
                <a:latin typeface="Times New Roman" pitchFamily="18" charset="0"/>
                <a:cs typeface="Times New Roman" pitchFamily="18" charset="0"/>
              </a:rPr>
              <a:t>/8-р бүлэг/</a:t>
            </a:r>
            <a:endParaRPr lang="en-US" sz="2000"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fontAlgn="t">
              <a:buNone/>
            </a:pPr>
            <a:r>
              <a:rPr lang="mn-MN" dirty="0" smtClean="0">
                <a:solidFill>
                  <a:schemeClr val="tx2">
                    <a:lumMod val="75000"/>
                  </a:schemeClr>
                </a:solidFill>
                <a:latin typeface="Times New Roman" pitchFamily="18" charset="0"/>
                <a:cs typeface="Times New Roman" pitchFamily="18" charset="0"/>
              </a:rPr>
              <a:t>	Сонгогчдын нэрийн жагсаалтыг иргэний бүртгэл, мэдээллийн сан дахь сонгогчийн бүртгэлд үндэслэн </a:t>
            </a:r>
            <a:r>
              <a:rPr lang="mn-MN" b="1" dirty="0" smtClean="0">
                <a:solidFill>
                  <a:schemeClr val="tx2">
                    <a:lumMod val="75000"/>
                  </a:schemeClr>
                </a:solidFill>
                <a:latin typeface="Times New Roman" pitchFamily="18" charset="0"/>
                <a:cs typeface="Times New Roman" pitchFamily="18" charset="0"/>
              </a:rPr>
              <a:t>улсын бүртгэлийн асуудал эрхэлсэн төрийн захиргааны байгууллага</a:t>
            </a:r>
            <a:r>
              <a:rPr lang="mn-MN" dirty="0" smtClean="0">
                <a:solidFill>
                  <a:schemeClr val="tx2">
                    <a:lumMod val="75000"/>
                  </a:schemeClr>
                </a:solidFill>
                <a:latin typeface="Times New Roman" pitchFamily="18" charset="0"/>
                <a:cs typeface="Times New Roman" pitchFamily="18" charset="0"/>
              </a:rPr>
              <a:t> эрхлэн үйлдэнэ.</a:t>
            </a:r>
          </a:p>
          <a:p>
            <a:pPr algn="just" fontAlgn="t">
              <a:buNone/>
            </a:pPr>
            <a:endParaRPr lang="mn-MN" dirty="0" smtClean="0">
              <a:solidFill>
                <a:schemeClr val="tx2">
                  <a:lumMod val="75000"/>
                </a:schemeClr>
              </a:solidFill>
              <a:latin typeface="Times New Roman" pitchFamily="18" charset="0"/>
              <a:cs typeface="Times New Roman" pitchFamily="18" charset="0"/>
            </a:endParaRPr>
          </a:p>
          <a:p>
            <a:endParaRPr lang="en-US" dirty="0"/>
          </a:p>
        </p:txBody>
      </p:sp>
      <p:pic>
        <p:nvPicPr>
          <p:cNvPr id="4" name="Picture 3" descr="LOGO-GECM.png"/>
          <p:cNvPicPr>
            <a:picLocks noChangeAspect="1"/>
          </p:cNvPicPr>
          <p:nvPr/>
        </p:nvPicPr>
        <p:blipFill>
          <a:blip r:embed="rId2"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62000" y="4419600"/>
            <a:ext cx="77724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2800" dirty="0" smtClean="0">
                <a:solidFill>
                  <a:schemeClr val="tx2">
                    <a:lumMod val="75000"/>
                  </a:schemeClr>
                </a:solidFill>
                <a:latin typeface="Times New Roman" pitchFamily="18" charset="0"/>
                <a:cs typeface="Times New Roman" pitchFamily="18" charset="0"/>
              </a:rPr>
              <a:t>Сонгогчдын нэрийн жагсаалт цаасан болон цахим хэлбэртэй байна</a:t>
            </a:r>
            <a:endParaRPr lang="en-US" sz="28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n-MN" dirty="0" smtClean="0">
                <a:solidFill>
                  <a:schemeClr val="tx2">
                    <a:lumMod val="75000"/>
                  </a:schemeClr>
                </a:solidFill>
                <a:latin typeface="Times New Roman" pitchFamily="18" charset="0"/>
                <a:cs typeface="Times New Roman" pitchFamily="18" charset="0"/>
              </a:rPr>
              <a:t>Сонгогчдын нэрийн жагсаалт   үйлдэх, танилцуулах </a:t>
            </a:r>
            <a:r>
              <a:rPr lang="mn-MN" sz="2000" dirty="0" smtClean="0">
                <a:solidFill>
                  <a:schemeClr val="tx2">
                    <a:lumMod val="75000"/>
                  </a:schemeClr>
                </a:solidFill>
                <a:latin typeface="Times New Roman" pitchFamily="18" charset="0"/>
                <a:cs typeface="Times New Roman" pitchFamily="18" charset="0"/>
              </a:rPr>
              <a:t>/8-р бүлэг/</a:t>
            </a:r>
            <a:endParaRPr lang="en-US" sz="2000" dirty="0">
              <a:solidFill>
                <a:schemeClr val="tx2">
                  <a:lumMod val="75000"/>
                </a:schemeClr>
              </a:solidFill>
              <a:latin typeface="Times New Roman" pitchFamily="18" charset="0"/>
              <a:cs typeface="Times New Roman" pitchFamily="18" charset="0"/>
            </a:endParaRPr>
          </a:p>
        </p:txBody>
      </p:sp>
      <p:pic>
        <p:nvPicPr>
          <p:cNvPr id="4" name="Picture 3" descr="LOGO-GECM.png"/>
          <p:cNvPicPr>
            <a:picLocks noChangeAspect="1"/>
          </p:cNvPicPr>
          <p:nvPr/>
        </p:nvPicPr>
        <p:blipFill>
          <a:blip r:embed="rId2"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graphicFrame>
        <p:nvGraphicFramePr>
          <p:cNvPr id="7" name="Diagram 6"/>
          <p:cNvGraphicFramePr/>
          <p:nvPr/>
        </p:nvGraphicFramePr>
        <p:xfrm>
          <a:off x="228600" y="14478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mn-MN" dirty="0" smtClean="0">
                <a:solidFill>
                  <a:schemeClr val="tx2">
                    <a:lumMod val="75000"/>
                  </a:schemeClr>
                </a:solidFill>
                <a:latin typeface="Times New Roman" pitchFamily="18" charset="0"/>
                <a:cs typeface="Times New Roman" pitchFamily="18" charset="0"/>
              </a:rPr>
              <a:t/>
            </a:r>
            <a:br>
              <a:rPr lang="mn-MN" dirty="0" smtClean="0">
                <a:solidFill>
                  <a:schemeClr val="tx2">
                    <a:lumMod val="75000"/>
                  </a:schemeClr>
                </a:solidFill>
                <a:latin typeface="Times New Roman" pitchFamily="18" charset="0"/>
                <a:cs typeface="Times New Roman" pitchFamily="18" charset="0"/>
              </a:rPr>
            </a:br>
            <a:r>
              <a:rPr lang="mn-MN" dirty="0" smtClean="0">
                <a:solidFill>
                  <a:schemeClr val="tx2">
                    <a:lumMod val="75000"/>
                  </a:schemeClr>
                </a:solidFill>
                <a:latin typeface="Times New Roman" pitchFamily="18" charset="0"/>
                <a:cs typeface="Times New Roman" pitchFamily="18" charset="0"/>
              </a:rPr>
              <a:t>Давхардлыг шалгах</a:t>
            </a:r>
            <a:br>
              <a:rPr lang="mn-MN" dirty="0" smtClean="0">
                <a:solidFill>
                  <a:schemeClr val="tx2">
                    <a:lumMod val="75000"/>
                  </a:schemeClr>
                </a:solidFill>
                <a:latin typeface="Times New Roman" pitchFamily="18" charset="0"/>
                <a:cs typeface="Times New Roman" pitchFamily="18" charset="0"/>
              </a:rPr>
            </a:br>
            <a:endParaRPr lang="en-US" sz="2000" dirty="0">
              <a:solidFill>
                <a:schemeClr val="tx2">
                  <a:lumMod val="75000"/>
                </a:schemeClr>
              </a:solidFill>
              <a:latin typeface="Times New Roman" pitchFamily="18" charset="0"/>
              <a:cs typeface="Times New Roman" pitchFamily="18" charset="0"/>
            </a:endParaRPr>
          </a:p>
        </p:txBody>
      </p:sp>
      <p:pic>
        <p:nvPicPr>
          <p:cNvPr id="4" name="Picture 3" descr="LOGO-GECM.png"/>
          <p:cNvPicPr>
            <a:picLocks noChangeAspect="1"/>
          </p:cNvPicPr>
          <p:nvPr/>
        </p:nvPicPr>
        <p:blipFill>
          <a:blip r:embed="rId2"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graphicFrame>
        <p:nvGraphicFramePr>
          <p:cNvPr id="5" name="Diagram 4"/>
          <p:cNvGraphicFramePr/>
          <p:nvPr/>
        </p:nvGraphicFramePr>
        <p:xfrm>
          <a:off x="152400" y="1524000"/>
          <a:ext cx="8763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04800" y="914400"/>
            <a:ext cx="8610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t>Санал авах өдрөөс 55-с доошгүй хоногийн өмнө буюу 2017.05.02-ны өдрөөс өмнө.</a:t>
            </a:r>
            <a:endParaRPr 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mn-MN" dirty="0" smtClean="0">
                <a:solidFill>
                  <a:schemeClr val="tx2">
                    <a:lumMod val="75000"/>
                  </a:schemeClr>
                </a:solidFill>
                <a:latin typeface="Times New Roman" pitchFamily="18" charset="0"/>
                <a:cs typeface="Times New Roman" pitchFamily="18" charset="0"/>
              </a:rPr>
              <a:t/>
            </a:r>
            <a:br>
              <a:rPr lang="mn-MN" dirty="0" smtClean="0">
                <a:solidFill>
                  <a:schemeClr val="tx2">
                    <a:lumMod val="75000"/>
                  </a:schemeClr>
                </a:solidFill>
                <a:latin typeface="Times New Roman" pitchFamily="18" charset="0"/>
                <a:cs typeface="Times New Roman" pitchFamily="18" charset="0"/>
              </a:rPr>
            </a:br>
            <a:r>
              <a:rPr lang="mn-MN" dirty="0" smtClean="0">
                <a:solidFill>
                  <a:schemeClr val="tx2">
                    <a:lumMod val="75000"/>
                  </a:schemeClr>
                </a:solidFill>
                <a:latin typeface="Times New Roman" pitchFamily="18" charset="0"/>
                <a:cs typeface="Times New Roman" pitchFamily="18" charset="0"/>
              </a:rPr>
              <a:t>“Түр хасав” тэмдэглэгээ</a:t>
            </a:r>
            <a:br>
              <a:rPr lang="mn-MN" dirty="0" smtClean="0">
                <a:solidFill>
                  <a:schemeClr val="tx2">
                    <a:lumMod val="75000"/>
                  </a:schemeClr>
                </a:solidFill>
                <a:latin typeface="Times New Roman" pitchFamily="18" charset="0"/>
                <a:cs typeface="Times New Roman" pitchFamily="18" charset="0"/>
              </a:rPr>
            </a:br>
            <a:endParaRPr lang="en-US" sz="2000" dirty="0">
              <a:solidFill>
                <a:schemeClr val="tx2">
                  <a:lumMod val="75000"/>
                </a:schemeClr>
              </a:solidFill>
              <a:latin typeface="Times New Roman" pitchFamily="18" charset="0"/>
              <a:cs typeface="Times New Roman" pitchFamily="18" charset="0"/>
            </a:endParaRPr>
          </a:p>
        </p:txBody>
      </p:sp>
      <p:pic>
        <p:nvPicPr>
          <p:cNvPr id="4" name="Picture 3" descr="LOGO-GECM.png"/>
          <p:cNvPicPr>
            <a:picLocks noChangeAspect="1"/>
          </p:cNvPicPr>
          <p:nvPr/>
        </p:nvPicPr>
        <p:blipFill>
          <a:blip r:embed="rId2"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09600" y="1371600"/>
            <a:ext cx="7924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t"/>
            <a:endParaRPr lang="mn-MN" sz="2000" dirty="0" smtClean="0">
              <a:latin typeface="Times New Roman" pitchFamily="18" charset="0"/>
              <a:cs typeface="Times New Roman" pitchFamily="18" charset="0"/>
            </a:endParaRPr>
          </a:p>
          <a:p>
            <a:pPr algn="just" fontAlgn="t"/>
            <a:r>
              <a:rPr lang="mn-MN" sz="2000" dirty="0" smtClean="0">
                <a:latin typeface="Times New Roman" pitchFamily="18" charset="0"/>
                <a:cs typeface="Times New Roman" pitchFamily="18" charset="0"/>
              </a:rPr>
              <a:t>Сонгогчдын нэрийн жагсаалтаас хасахгүй “Тайлбар” гэсэн хэсэгт </a:t>
            </a:r>
            <a:r>
              <a:rPr lang="mn-MN" sz="2000" b="1" dirty="0" smtClean="0">
                <a:latin typeface="Times New Roman" pitchFamily="18" charset="0"/>
                <a:cs typeface="Times New Roman" pitchFamily="18" charset="0"/>
              </a:rPr>
              <a:t>“Түр хасав”</a:t>
            </a:r>
            <a:r>
              <a:rPr lang="mn-MN" sz="2000" dirty="0" smtClean="0">
                <a:latin typeface="Times New Roman" pitchFamily="18" charset="0"/>
                <a:cs typeface="Times New Roman" pitchFamily="18" charset="0"/>
              </a:rPr>
              <a:t> гэсэн нэмэлт тэмдэглэгээг хийнэ.</a:t>
            </a:r>
          </a:p>
          <a:p>
            <a:pPr algn="just" fontAlgn="t"/>
            <a:r>
              <a:rPr lang="mn-MN" sz="2000" dirty="0" smtClean="0">
                <a:latin typeface="Times New Roman" pitchFamily="18" charset="0"/>
                <a:cs typeface="Times New Roman" pitchFamily="18" charset="0"/>
              </a:rPr>
              <a:t>	- Эрх зүйн чадамжгүй, </a:t>
            </a:r>
          </a:p>
          <a:p>
            <a:pPr algn="just" fontAlgn="t"/>
            <a:r>
              <a:rPr lang="mn-MN" sz="2000" dirty="0" smtClean="0">
                <a:latin typeface="Times New Roman" pitchFamily="18" charset="0"/>
                <a:cs typeface="Times New Roman" pitchFamily="18" charset="0"/>
              </a:rPr>
              <a:t>	- хорих газар ял эдэлж байгаа </a:t>
            </a:r>
          </a:p>
          <a:p>
            <a:pPr algn="just" fontAlgn="t"/>
            <a:r>
              <a:rPr lang="mn-MN" sz="2000" dirty="0" smtClean="0">
                <a:latin typeface="Times New Roman" pitchFamily="18" charset="0"/>
                <a:cs typeface="Times New Roman" pitchFamily="18" charset="0"/>
              </a:rPr>
              <a:t>	- 60 ба түүнээс дээш хоногийн хугацаагаар гадаад улсад зорчсон</a:t>
            </a:r>
          </a:p>
          <a:p>
            <a:pPr algn="just" fontAlgn="t"/>
            <a:endParaRPr lang="mn-MN" sz="2000" dirty="0" smtClean="0">
              <a:latin typeface="Times New Roman" pitchFamily="18" charset="0"/>
              <a:cs typeface="Times New Roman" pitchFamily="18" charset="0"/>
            </a:endParaRPr>
          </a:p>
        </p:txBody>
      </p:sp>
      <p:sp>
        <p:nvSpPr>
          <p:cNvPr id="8" name="Rectangle 7"/>
          <p:cNvSpPr/>
          <p:nvPr/>
        </p:nvSpPr>
        <p:spPr>
          <a:xfrm>
            <a:off x="685800" y="5410200"/>
            <a:ext cx="7848600" cy="6858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mn-MN" b="1" dirty="0" smtClean="0">
                <a:latin typeface="Times New Roman" pitchFamily="18" charset="0"/>
                <a:cs typeface="Times New Roman" pitchFamily="18" charset="0"/>
              </a:rPr>
              <a:t>“Түр хасав” </a:t>
            </a:r>
            <a:r>
              <a:rPr lang="mn-MN" dirty="0" smtClean="0">
                <a:latin typeface="Times New Roman" pitchFamily="18" charset="0"/>
                <a:cs typeface="Times New Roman" pitchFamily="18" charset="0"/>
              </a:rPr>
              <a:t>гэсэн нэмэлт тэмдэглэгээ хийгдсэн сонгогчийг сонгогчдын нэрийн жагсаалтад бүртгэгдсэн сонгогчдын тоонд оруулан тооцохгүй.</a:t>
            </a:r>
          </a:p>
        </p:txBody>
      </p:sp>
      <p:sp>
        <p:nvSpPr>
          <p:cNvPr id="9" name="Rectangle 8"/>
          <p:cNvSpPr/>
          <p:nvPr/>
        </p:nvSpPr>
        <p:spPr>
          <a:xfrm>
            <a:off x="609600" y="3505200"/>
            <a:ext cx="79248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smtClean="0">
                <a:latin typeface="Times New Roman" pitchFamily="18" charset="0"/>
                <a:cs typeface="Times New Roman" pitchFamily="18" charset="0"/>
              </a:rPr>
              <a:t>Цэргийн алба хааж байгаа иргэдийн мэдээллийг үндэслэн тухайн цэргийн анги, нэгтгэл хамаарч байгаа хэсэгт саналаа өгөх сонгогчдын нэрийн жагсаалтад тухайн сонгогчийг нэмж бүртгэн, байнга оршин суугаа газрынх нь хаягийн дагуу бүртгэгдсэн сонгогчдын нэрийн жагсаалтаас хасна.</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mn-MN" dirty="0" smtClean="0">
                <a:solidFill>
                  <a:schemeClr val="tx2">
                    <a:lumMod val="75000"/>
                  </a:schemeClr>
                </a:solidFill>
                <a:latin typeface="Times New Roman" pitchFamily="18" charset="0"/>
                <a:cs typeface="Times New Roman" pitchFamily="18" charset="0"/>
              </a:rPr>
              <a:t/>
            </a:r>
            <a:br>
              <a:rPr lang="mn-MN" dirty="0" smtClean="0">
                <a:solidFill>
                  <a:schemeClr val="tx2">
                    <a:lumMod val="75000"/>
                  </a:schemeClr>
                </a:solidFill>
                <a:latin typeface="Times New Roman" pitchFamily="18" charset="0"/>
                <a:cs typeface="Times New Roman" pitchFamily="18" charset="0"/>
              </a:rPr>
            </a:br>
            <a:r>
              <a:rPr lang="mn-MN" dirty="0" smtClean="0">
                <a:solidFill>
                  <a:schemeClr val="tx2">
                    <a:lumMod val="75000"/>
                  </a:schemeClr>
                </a:solidFill>
                <a:latin typeface="Times New Roman" pitchFamily="18" charset="0"/>
                <a:cs typeface="Times New Roman" pitchFamily="18" charset="0"/>
              </a:rPr>
              <a:t>      </a:t>
            </a:r>
            <a:r>
              <a:rPr lang="mn-MN" sz="3600" dirty="0" smtClean="0">
                <a:solidFill>
                  <a:schemeClr val="tx2">
                    <a:lumMod val="75000"/>
                  </a:schemeClr>
                </a:solidFill>
                <a:latin typeface="Times New Roman" pitchFamily="18" charset="0"/>
                <a:cs typeface="Times New Roman" pitchFamily="18" charset="0"/>
              </a:rPr>
              <a:t>Давхардлыг шалгах, өөрчлөлтийг тусгах</a:t>
            </a:r>
            <a:r>
              <a:rPr lang="mn-MN" dirty="0" smtClean="0">
                <a:solidFill>
                  <a:schemeClr val="tx2">
                    <a:lumMod val="75000"/>
                  </a:schemeClr>
                </a:solidFill>
                <a:latin typeface="Times New Roman" pitchFamily="18" charset="0"/>
                <a:cs typeface="Times New Roman" pitchFamily="18" charset="0"/>
              </a:rPr>
              <a:t/>
            </a:r>
            <a:br>
              <a:rPr lang="mn-MN" dirty="0" smtClean="0">
                <a:solidFill>
                  <a:schemeClr val="tx2">
                    <a:lumMod val="75000"/>
                  </a:schemeClr>
                </a:solidFill>
                <a:latin typeface="Times New Roman" pitchFamily="18" charset="0"/>
                <a:cs typeface="Times New Roman" pitchFamily="18" charset="0"/>
              </a:rPr>
            </a:br>
            <a:endParaRPr lang="en-US" sz="2000" dirty="0">
              <a:solidFill>
                <a:schemeClr val="tx2">
                  <a:lumMod val="75000"/>
                </a:schemeClr>
              </a:solidFill>
              <a:latin typeface="Times New Roman" pitchFamily="18" charset="0"/>
              <a:cs typeface="Times New Roman" pitchFamily="18" charset="0"/>
            </a:endParaRPr>
          </a:p>
        </p:txBody>
      </p:sp>
      <p:pic>
        <p:nvPicPr>
          <p:cNvPr id="4" name="Picture 3" descr="LOGO-GECM.png"/>
          <p:cNvPicPr>
            <a:picLocks noChangeAspect="1"/>
          </p:cNvPicPr>
          <p:nvPr/>
        </p:nvPicPr>
        <p:blipFill>
          <a:blip r:embed="rId2"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graphicFrame>
        <p:nvGraphicFramePr>
          <p:cNvPr id="10" name="Diagram 9"/>
          <p:cNvGraphicFramePr/>
          <p:nvPr/>
        </p:nvGraphicFramePr>
        <p:xfrm>
          <a:off x="381000" y="1066800"/>
          <a:ext cx="8534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381000" y="5181600"/>
            <a:ext cx="8534400" cy="1524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just" fontAlgn="t"/>
            <a:r>
              <a:rPr lang="mn-MN" dirty="0" smtClean="0">
                <a:latin typeface="Times New Roman" pitchFamily="18" charset="0"/>
                <a:cs typeface="Times New Roman" pitchFamily="18" charset="0"/>
              </a:rPr>
              <a:t>Сонгогчдын нэрийн жагсаалт нь зөвхөн нэг нэрийн жагсаалтаас бүрдэх бөгөөд шинээр сонгогчдын нэрийн жагсаалт үйлдэх, хуульд заасныг зөрчин сонгогчдын нэрийн жагсаалтад өөрчлөлт оруулахыг хориглоно.</a:t>
            </a:r>
          </a:p>
          <a:p>
            <a:pPr algn="just" fontAlgn="t"/>
            <a:r>
              <a:rPr lang="mn-MN" dirty="0" smtClean="0">
                <a:latin typeface="Times New Roman" pitchFamily="18" charset="0"/>
                <a:cs typeface="Times New Roman" pitchFamily="18" charset="0"/>
              </a:rPr>
              <a:t>Санал авах байрын албан ажлын хэрэгцээнээс бусад тохиолдолд сонгогчдын нэрийн жагсаалтыг хувилж олшруулах, тараахыг хориглоно.</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381000"/>
            <a:ext cx="8229600" cy="627888"/>
          </a:xfrm>
        </p:spPr>
        <p:txBody>
          <a:bodyPr>
            <a:normAutofit fontScale="90000"/>
          </a:bodyPr>
          <a:lstStyle/>
          <a:p>
            <a:pPr algn="ctr"/>
            <a:r>
              <a:rPr lang="mn-MN" sz="3600" dirty="0" smtClean="0">
                <a:solidFill>
                  <a:srgbClr val="002060"/>
                </a:solidFill>
                <a:latin typeface="Times New Roman" pitchFamily="18" charset="0"/>
                <a:cs typeface="Times New Roman" pitchFamily="18" charset="0"/>
              </a:rPr>
              <a:t>Сонгогчийн нэрсийн жагсаалтыг </a:t>
            </a:r>
            <a:br>
              <a:rPr lang="mn-MN" sz="3600" dirty="0" smtClean="0">
                <a:solidFill>
                  <a:srgbClr val="002060"/>
                </a:solidFill>
                <a:latin typeface="Times New Roman" pitchFamily="18" charset="0"/>
                <a:cs typeface="Times New Roman" pitchFamily="18" charset="0"/>
              </a:rPr>
            </a:br>
            <a:r>
              <a:rPr lang="mn-MN" sz="3600" dirty="0" smtClean="0">
                <a:solidFill>
                  <a:srgbClr val="002060"/>
                </a:solidFill>
                <a:latin typeface="Times New Roman" pitchFamily="18" charset="0"/>
                <a:cs typeface="Times New Roman" pitchFamily="18" charset="0"/>
              </a:rPr>
              <a:t>хүргүүлэх</a:t>
            </a:r>
            <a:endParaRPr lang="en-US" sz="3600" dirty="0">
              <a:solidFill>
                <a:srgbClr val="002060"/>
              </a:solidFill>
              <a:latin typeface="Times New Roman" pitchFamily="18" charset="0"/>
              <a:cs typeface="Times New Roman" pitchFamily="18" charset="0"/>
            </a:endParaRPr>
          </a:p>
        </p:txBody>
      </p:sp>
      <p:sp>
        <p:nvSpPr>
          <p:cNvPr id="213" name="Content Placeholder 212"/>
          <p:cNvSpPr>
            <a:spLocks noGrp="1"/>
          </p:cNvSpPr>
          <p:nvPr>
            <p:ph idx="1"/>
          </p:nvPr>
        </p:nvSpPr>
        <p:spPr>
          <a:xfrm>
            <a:off x="281354" y="1143000"/>
            <a:ext cx="8862646" cy="5562600"/>
          </a:xfrm>
        </p:spPr>
        <p:style>
          <a:lnRef idx="2">
            <a:schemeClr val="accent1"/>
          </a:lnRef>
          <a:fillRef idx="1">
            <a:schemeClr val="lt1"/>
          </a:fillRef>
          <a:effectRef idx="0">
            <a:schemeClr val="accent1"/>
          </a:effectRef>
          <a:fontRef idx="minor">
            <a:schemeClr val="dk1"/>
          </a:fontRef>
        </p:style>
        <p:txBody>
          <a:bodyPr/>
          <a:lstStyle/>
          <a:p>
            <a:pPr algn="ctr">
              <a:buNone/>
            </a:pPr>
            <a:r>
              <a:rPr lang="mn-MN" dirty="0" smtClean="0">
                <a:solidFill>
                  <a:srgbClr val="180DA3"/>
                </a:solidFill>
              </a:rPr>
              <a:t>	</a:t>
            </a:r>
            <a:endParaRPr lang="en-US" b="1" dirty="0">
              <a:solidFill>
                <a:srgbClr val="180DA3"/>
              </a:solidFill>
              <a:latin typeface="Tahoma" pitchFamily="34" charset="0"/>
              <a:cs typeface="Tahoma" pitchFamily="34" charset="0"/>
            </a:endParaRPr>
          </a:p>
        </p:txBody>
      </p:sp>
      <p:sp>
        <p:nvSpPr>
          <p:cNvPr id="51" name="Curved Up Arrow 50"/>
          <p:cNvSpPr/>
          <p:nvPr/>
        </p:nvSpPr>
        <p:spPr>
          <a:xfrm>
            <a:off x="374583" y="4800600"/>
            <a:ext cx="3705047"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Oval 51"/>
          <p:cNvSpPr/>
          <p:nvPr/>
        </p:nvSpPr>
        <p:spPr>
          <a:xfrm>
            <a:off x="685800" y="4876800"/>
            <a:ext cx="28956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n-MN" sz="1400"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rPr>
              <a:t>цахим хуудсанд байрлуулна</a:t>
            </a:r>
          </a:p>
          <a:p>
            <a:pPr algn="ctr"/>
            <a:r>
              <a:rPr lang="mn-MN" sz="1200"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rPr>
              <a:t>3 дугаар сарын 1-ний өдрөөс</a:t>
            </a:r>
            <a:endParaRPr lang="en-US" sz="1200" b="1" dirty="0">
              <a:ln w="1905"/>
              <a:solidFill>
                <a:srgbClr val="180DA3"/>
              </a:solidFill>
              <a:effectLst>
                <a:innerShdw blurRad="69850" dist="43180" dir="5400000">
                  <a:srgbClr val="000000">
                    <a:alpha val="65000"/>
                  </a:srgbClr>
                </a:innerShdw>
              </a:effectLst>
              <a:latin typeface="Tahoma" pitchFamily="34" charset="0"/>
              <a:cs typeface="Tahoma" pitchFamily="34" charset="0"/>
            </a:endParaRPr>
          </a:p>
        </p:txBody>
      </p:sp>
      <p:pic>
        <p:nvPicPr>
          <p:cNvPr id="53" name="Picture 2"/>
          <p:cNvPicPr>
            <a:picLocks noChangeAspect="1" noChangeArrowheads="1"/>
          </p:cNvPicPr>
          <p:nvPr/>
        </p:nvPicPr>
        <p:blipFill>
          <a:blip r:embed="rId2" cstate="print"/>
          <a:srcRect/>
          <a:stretch>
            <a:fillRect/>
          </a:stretch>
        </p:blipFill>
        <p:spPr bwMode="auto">
          <a:xfrm>
            <a:off x="2944166" y="1981201"/>
            <a:ext cx="2612573" cy="2590801"/>
          </a:xfrm>
          <a:prstGeom prst="rect">
            <a:avLst/>
          </a:prstGeom>
          <a:noFill/>
          <a:ln w="9525">
            <a:noFill/>
            <a:miter lim="800000"/>
            <a:headEnd/>
            <a:tailEnd/>
          </a:ln>
          <a:effectLst/>
        </p:spPr>
      </p:pic>
      <p:sp>
        <p:nvSpPr>
          <p:cNvPr id="144" name="Rounded Rectangle 143"/>
          <p:cNvSpPr/>
          <p:nvPr/>
        </p:nvSpPr>
        <p:spPr>
          <a:xfrm>
            <a:off x="609600" y="4114800"/>
            <a:ext cx="1500554" cy="457200"/>
          </a:xfrm>
          <a:prstGeom prst="roundRect">
            <a:avLst/>
          </a:prstGeom>
          <a:ln>
            <a:solidFill>
              <a:schemeClr val="bg1"/>
            </a:solidFill>
          </a:ln>
        </p:spPr>
        <p:style>
          <a:lnRef idx="2">
            <a:schemeClr val="accent1"/>
          </a:lnRef>
          <a:fillRef idx="1001">
            <a:schemeClr val="lt1"/>
          </a:fillRef>
          <a:effectRef idx="0">
            <a:schemeClr val="accent1"/>
          </a:effectRef>
          <a:fontRef idx="minor">
            <a:schemeClr val="dk1"/>
          </a:fontRef>
        </p:style>
        <p:txBody>
          <a:bodyPr rtlCol="0" anchor="ctr"/>
          <a:lstStyle/>
          <a:p>
            <a:pPr algn="ctr"/>
            <a:r>
              <a:rPr lang="mn-MN" sz="1600" b="1" dirty="0" smtClean="0">
                <a:solidFill>
                  <a:srgbClr val="FF0000"/>
                </a:solidFill>
                <a:latin typeface="Tahoma" pitchFamily="34" charset="0"/>
                <a:cs typeface="Tahoma" pitchFamily="34" charset="0"/>
              </a:rPr>
              <a:t>ОӨУБЕГ</a:t>
            </a:r>
            <a:endParaRPr lang="en-US" sz="1600" b="1" dirty="0">
              <a:solidFill>
                <a:srgbClr val="180DA3"/>
              </a:solidFill>
              <a:latin typeface="Tahoma" pitchFamily="34" charset="0"/>
              <a:cs typeface="Tahoma" pitchFamily="34" charset="0"/>
            </a:endParaRPr>
          </a:p>
        </p:txBody>
      </p:sp>
      <p:sp>
        <p:nvSpPr>
          <p:cNvPr id="208" name="Curved Up Arrow 207"/>
          <p:cNvSpPr/>
          <p:nvPr/>
        </p:nvSpPr>
        <p:spPr>
          <a:xfrm>
            <a:off x="4360985" y="4800600"/>
            <a:ext cx="3775386"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895" name="Picture 175"/>
          <p:cNvPicPr>
            <a:picLocks noChangeAspect="1" noChangeArrowheads="1"/>
          </p:cNvPicPr>
          <p:nvPr/>
        </p:nvPicPr>
        <p:blipFill>
          <a:blip r:embed="rId3" cstate="print"/>
          <a:srcRect/>
          <a:stretch>
            <a:fillRect/>
          </a:stretch>
        </p:blipFill>
        <p:spPr bwMode="auto">
          <a:xfrm>
            <a:off x="7315200" y="2971800"/>
            <a:ext cx="1617785" cy="1789724"/>
          </a:xfrm>
          <a:prstGeom prst="rect">
            <a:avLst/>
          </a:prstGeom>
          <a:noFill/>
          <a:ln w="9525">
            <a:noFill/>
            <a:miter lim="800000"/>
            <a:headEnd/>
            <a:tailEnd/>
          </a:ln>
          <a:effectLst/>
        </p:spPr>
      </p:pic>
      <p:pic>
        <p:nvPicPr>
          <p:cNvPr id="30896" name="Picture 176"/>
          <p:cNvPicPr>
            <a:picLocks noChangeAspect="1" noChangeArrowheads="1"/>
          </p:cNvPicPr>
          <p:nvPr/>
        </p:nvPicPr>
        <p:blipFill>
          <a:blip r:embed="rId4" cstate="print"/>
          <a:srcRect/>
          <a:stretch>
            <a:fillRect/>
          </a:stretch>
        </p:blipFill>
        <p:spPr bwMode="auto">
          <a:xfrm>
            <a:off x="533400" y="2286000"/>
            <a:ext cx="1645626" cy="1820863"/>
          </a:xfrm>
          <a:prstGeom prst="rect">
            <a:avLst/>
          </a:prstGeom>
          <a:noFill/>
          <a:ln w="9525">
            <a:noFill/>
            <a:miter lim="800000"/>
            <a:headEnd/>
            <a:tailEnd/>
          </a:ln>
          <a:effectLst/>
        </p:spPr>
      </p:pic>
      <p:pic>
        <p:nvPicPr>
          <p:cNvPr id="214" name="Picture 2" descr="E:\Pictures\Icons\2685Icon[www.amjilt.com]\4680.png"/>
          <p:cNvPicPr>
            <a:picLocks noChangeAspect="1" noChangeArrowheads="1"/>
          </p:cNvPicPr>
          <p:nvPr/>
        </p:nvPicPr>
        <p:blipFill>
          <a:blip r:embed="rId5" cstate="print"/>
          <a:srcRect/>
          <a:stretch>
            <a:fillRect/>
          </a:stretch>
        </p:blipFill>
        <p:spPr bwMode="auto">
          <a:xfrm>
            <a:off x="1499999" y="5791200"/>
            <a:ext cx="914400" cy="990600"/>
          </a:xfrm>
          <a:prstGeom prst="rect">
            <a:avLst/>
          </a:prstGeom>
          <a:noFill/>
          <a:ln w="9525">
            <a:noFill/>
            <a:miter lim="800000"/>
            <a:headEnd/>
            <a:tailEnd/>
          </a:ln>
        </p:spPr>
      </p:pic>
      <p:pic>
        <p:nvPicPr>
          <p:cNvPr id="215" name="Picture 2" descr="E:\Pictures\Icons\2685Icon[www.amjilt.com]\4680.png"/>
          <p:cNvPicPr>
            <a:picLocks noChangeAspect="1" noChangeArrowheads="1"/>
          </p:cNvPicPr>
          <p:nvPr/>
        </p:nvPicPr>
        <p:blipFill>
          <a:blip r:embed="rId5" cstate="print"/>
          <a:srcRect/>
          <a:stretch>
            <a:fillRect/>
          </a:stretch>
        </p:blipFill>
        <p:spPr bwMode="auto">
          <a:xfrm>
            <a:off x="5767754" y="5791200"/>
            <a:ext cx="914400" cy="990600"/>
          </a:xfrm>
          <a:prstGeom prst="rect">
            <a:avLst/>
          </a:prstGeom>
          <a:noFill/>
          <a:ln w="9525">
            <a:noFill/>
            <a:miter lim="800000"/>
            <a:headEnd/>
            <a:tailEnd/>
          </a:ln>
        </p:spPr>
      </p:pic>
      <p:sp>
        <p:nvSpPr>
          <p:cNvPr id="18" name="Oval 17"/>
          <p:cNvSpPr/>
          <p:nvPr/>
        </p:nvSpPr>
        <p:spPr>
          <a:xfrm>
            <a:off x="4724400" y="4876800"/>
            <a:ext cx="29718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rPr>
              <a:t>(20)</a:t>
            </a:r>
            <a:endParaRPr lang="mn-MN" sz="1400"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endParaRPr>
          </a:p>
          <a:p>
            <a:pPr algn="ctr"/>
            <a:r>
              <a:rPr lang="mn-MN" sz="1400" b="1" dirty="0" smtClean="0">
                <a:ln w="1905"/>
                <a:solidFill>
                  <a:srgbClr val="FF0000"/>
                </a:solidFill>
                <a:effectLst>
                  <a:innerShdw blurRad="69850" dist="43180" dir="5400000">
                    <a:srgbClr val="000000">
                      <a:alpha val="65000"/>
                    </a:srgbClr>
                  </a:innerShdw>
                </a:effectLst>
                <a:latin typeface="Tahoma" pitchFamily="34" charset="0"/>
                <a:cs typeface="Tahoma" pitchFamily="34" charset="0"/>
              </a:rPr>
              <a:t>Санал авах байранд</a:t>
            </a:r>
            <a:endParaRPr lang="en-US" sz="1400" b="1" dirty="0">
              <a:ln w="1905"/>
              <a:solidFill>
                <a:srgbClr val="180DA3"/>
              </a:solidFill>
              <a:effectLst>
                <a:innerShdw blurRad="69850" dist="43180" dir="5400000">
                  <a:srgbClr val="000000">
                    <a:alpha val="65000"/>
                  </a:srgbClr>
                </a:innerShdw>
              </a:effectLst>
              <a:latin typeface="Tahoma" pitchFamily="34" charset="0"/>
              <a:cs typeface="Tahoma" pitchFamily="34" charset="0"/>
            </a:endParaRPr>
          </a:p>
        </p:txBody>
      </p:sp>
      <p:sp>
        <p:nvSpPr>
          <p:cNvPr id="19" name="Oval 18"/>
          <p:cNvSpPr/>
          <p:nvPr/>
        </p:nvSpPr>
        <p:spPr>
          <a:xfrm>
            <a:off x="2514600" y="3657600"/>
            <a:ext cx="3581400" cy="990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rPr>
              <a:t>(25</a:t>
            </a:r>
            <a:r>
              <a:rPr lang="mn-MN" sz="1400"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rPr>
              <a:t>х</a:t>
            </a:r>
            <a:r>
              <a:rPr lang="en-US" sz="1400"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rPr>
              <a:t>)</a:t>
            </a:r>
            <a:r>
              <a:rPr lang="mn-MN" sz="1400"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rPr>
              <a:t> </a:t>
            </a:r>
            <a:r>
              <a:rPr lang="mn-MN" sz="1400" b="1" dirty="0" smtClean="0">
                <a:ln w="1905"/>
                <a:solidFill>
                  <a:srgbClr val="FF0000"/>
                </a:solidFill>
                <a:effectLst>
                  <a:innerShdw blurRad="69850" dist="43180" dir="5400000">
                    <a:srgbClr val="000000">
                      <a:alpha val="65000"/>
                    </a:srgbClr>
                  </a:innerShdw>
                </a:effectLst>
                <a:latin typeface="Tahoma" pitchFamily="34" charset="0"/>
                <a:cs typeface="Tahoma" pitchFamily="34" charset="0"/>
              </a:rPr>
              <a:t>Аймаг, дүүргийн сонгуулийн хороонд </a:t>
            </a:r>
            <a:r>
              <a:rPr lang="mn-MN" sz="1400"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rPr>
              <a:t>хүргүүлнэ</a:t>
            </a:r>
            <a:endParaRPr lang="en-US" sz="1400" b="1" dirty="0">
              <a:ln w="1905"/>
              <a:solidFill>
                <a:srgbClr val="180DA3"/>
              </a:solidFill>
              <a:effectLst>
                <a:innerShdw blurRad="69850" dist="43180" dir="5400000">
                  <a:srgbClr val="000000">
                    <a:alpha val="65000"/>
                  </a:srgbClr>
                </a:innerShdw>
              </a:effectLst>
              <a:latin typeface="Tahoma" pitchFamily="34" charset="0"/>
              <a:cs typeface="Tahoma" pitchFamily="34" charset="0"/>
            </a:endParaRPr>
          </a:p>
        </p:txBody>
      </p:sp>
      <p:sp>
        <p:nvSpPr>
          <p:cNvPr id="20" name="Rectangle 19"/>
          <p:cNvSpPr/>
          <p:nvPr/>
        </p:nvSpPr>
        <p:spPr>
          <a:xfrm>
            <a:off x="4194332" y="3244334"/>
            <a:ext cx="755335" cy="369332"/>
          </a:xfrm>
          <a:prstGeom prst="rect">
            <a:avLst/>
          </a:prstGeom>
        </p:spPr>
        <p:txBody>
          <a:bodyPr wrap="none">
            <a:spAutoFit/>
          </a:bodyPr>
          <a:lstStyle/>
          <a:p>
            <a:r>
              <a:rPr lang="mn-MN" b="1" dirty="0" smtClean="0">
                <a:ln w="1905"/>
                <a:solidFill>
                  <a:srgbClr val="180DA3"/>
                </a:solidFill>
                <a:effectLst>
                  <a:innerShdw blurRad="69850" dist="43180" dir="5400000">
                    <a:srgbClr val="000000">
                      <a:alpha val="65000"/>
                    </a:srgbClr>
                  </a:innerShdw>
                </a:effectLst>
                <a:latin typeface="Tahoma" pitchFamily="34" charset="0"/>
                <a:cs typeface="Tahoma" pitchFamily="34" charset="0"/>
              </a:rPr>
              <a:t>СНЖ</a:t>
            </a:r>
            <a:endParaRPr lang="en-US" dirty="0"/>
          </a:p>
        </p:txBody>
      </p:sp>
      <p:sp>
        <p:nvSpPr>
          <p:cNvPr id="21" name="TextBox 20"/>
          <p:cNvSpPr txBox="1"/>
          <p:nvPr/>
        </p:nvSpPr>
        <p:spPr>
          <a:xfrm>
            <a:off x="5791200" y="6172200"/>
            <a:ext cx="838200" cy="369332"/>
          </a:xfrm>
          <a:prstGeom prst="rect">
            <a:avLst/>
          </a:prstGeom>
          <a:noFill/>
        </p:spPr>
        <p:txBody>
          <a:bodyPr wrap="square" rtlCol="0">
            <a:spAutoFit/>
          </a:bodyPr>
          <a:lstStyle/>
          <a:p>
            <a:r>
              <a:rPr lang="mn-MN" b="1" dirty="0" smtClean="0">
                <a:ln w="1905"/>
                <a:solidFill>
                  <a:srgbClr val="FF0000"/>
                </a:solidFill>
                <a:effectLst>
                  <a:innerShdw blurRad="69850" dist="43180" dir="5400000">
                    <a:srgbClr val="000000">
                      <a:alpha val="65000"/>
                    </a:srgbClr>
                  </a:innerShdw>
                </a:effectLst>
                <a:latin typeface="Tahoma" pitchFamily="34" charset="0"/>
                <a:cs typeface="Tahoma" pitchFamily="34" charset="0"/>
              </a:rPr>
              <a:t>СНЖ</a:t>
            </a:r>
            <a:endParaRPr lang="en-US" dirty="0">
              <a:solidFill>
                <a:srgbClr val="FF0000"/>
              </a:solidFill>
            </a:endParaRPr>
          </a:p>
        </p:txBody>
      </p:sp>
      <p:sp>
        <p:nvSpPr>
          <p:cNvPr id="22" name="TextBox 21"/>
          <p:cNvSpPr txBox="1"/>
          <p:nvPr/>
        </p:nvSpPr>
        <p:spPr>
          <a:xfrm>
            <a:off x="1524000" y="6248400"/>
            <a:ext cx="914400" cy="369332"/>
          </a:xfrm>
          <a:prstGeom prst="rect">
            <a:avLst/>
          </a:prstGeom>
          <a:noFill/>
        </p:spPr>
        <p:txBody>
          <a:bodyPr wrap="square" rtlCol="0">
            <a:spAutoFit/>
          </a:bodyPr>
          <a:lstStyle/>
          <a:p>
            <a:r>
              <a:rPr lang="mn-MN" b="1" dirty="0" smtClean="0">
                <a:ln w="1905"/>
                <a:solidFill>
                  <a:srgbClr val="FF0000"/>
                </a:solidFill>
                <a:effectLst>
                  <a:innerShdw blurRad="69850" dist="43180" dir="5400000">
                    <a:srgbClr val="000000">
                      <a:alpha val="65000"/>
                    </a:srgbClr>
                  </a:innerShdw>
                </a:effectLst>
                <a:latin typeface="Tahoma" pitchFamily="34" charset="0"/>
                <a:cs typeface="Tahoma" pitchFamily="34" charset="0"/>
              </a:rPr>
              <a:t>СНЖ</a:t>
            </a:r>
            <a:endParaRPr lang="en-US" dirty="0">
              <a:solidFill>
                <a:srgbClr val="FF0000"/>
              </a:solidFill>
            </a:endParaRPr>
          </a:p>
        </p:txBody>
      </p:sp>
      <p:pic>
        <p:nvPicPr>
          <p:cNvPr id="23" name="Picture 22" descr="LOGO-GECM.png"/>
          <p:cNvPicPr>
            <a:picLocks noChangeAspect="1"/>
          </p:cNvPicPr>
          <p:nvPr/>
        </p:nvPicPr>
        <p:blipFill>
          <a:blip r:embed="rId6" cstate="print"/>
          <a:stretch>
            <a:fillRect/>
          </a:stretch>
        </p:blipFill>
        <p:spPr>
          <a:xfrm>
            <a:off x="457200" y="304800"/>
            <a:ext cx="732249" cy="457200"/>
          </a:xfrm>
          <a:prstGeom prst="rect">
            <a:avLst/>
          </a:prstGeom>
          <a:ln>
            <a:noFill/>
          </a:ln>
          <a:effectLst>
            <a:outerShdw blurRad="292100" dist="139700" dir="2700000" algn="tl" rotWithShape="0">
              <a:srgbClr val="333333">
                <a:alpha val="65000"/>
              </a:srgbClr>
            </a:outerShdw>
          </a:effectLst>
        </p:spPr>
      </p:pic>
      <p:sp>
        <p:nvSpPr>
          <p:cNvPr id="25" name="Oval 24"/>
          <p:cNvSpPr/>
          <p:nvPr/>
        </p:nvSpPr>
        <p:spPr>
          <a:xfrm>
            <a:off x="5334000" y="1905000"/>
            <a:ext cx="3810000" cy="9144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mn-MN" sz="1400" b="1" dirty="0" smtClean="0">
                <a:ln w="1905"/>
                <a:solidFill>
                  <a:srgbClr val="FF0000"/>
                </a:solidFill>
                <a:effectLst>
                  <a:innerShdw blurRad="69850" dist="43180" dir="5400000">
                    <a:srgbClr val="000000">
                      <a:alpha val="65000"/>
                    </a:srgbClr>
                  </a:innerShdw>
                </a:effectLst>
                <a:latin typeface="Tahoma" pitchFamily="34" charset="0"/>
                <a:cs typeface="Tahoma" pitchFamily="34" charset="0"/>
              </a:rPr>
              <a:t>Санал авах байр</a:t>
            </a:r>
          </a:p>
          <a:p>
            <a:pPr algn="ctr"/>
            <a:r>
              <a:rPr lang="mn-MN" sz="1400" b="1" dirty="0" smtClean="0">
                <a:ln w="1905"/>
                <a:solidFill>
                  <a:srgbClr val="002060"/>
                </a:solidFill>
                <a:effectLst>
                  <a:innerShdw blurRad="69850" dist="43180" dir="5400000">
                    <a:srgbClr val="000000">
                      <a:alpha val="65000"/>
                    </a:srgbClr>
                  </a:innerShdw>
                </a:effectLst>
                <a:latin typeface="Tahoma" pitchFamily="34" charset="0"/>
                <a:cs typeface="Tahoma" pitchFamily="34" charset="0"/>
              </a:rPr>
              <a:t>СНЖ-г ил тавьж, сонгогчдод танилцуулна.</a:t>
            </a:r>
            <a:endParaRPr lang="en-US" sz="1400" b="1" dirty="0">
              <a:ln w="1905"/>
              <a:solidFill>
                <a:srgbClr val="002060"/>
              </a:solidFill>
              <a:effectLst>
                <a:innerShdw blurRad="69850" dist="43180" dir="5400000">
                  <a:srgbClr val="000000">
                    <a:alpha val="65000"/>
                  </a:srgbClr>
                </a:innerShdw>
              </a:effectLst>
              <a:latin typeface="Tahoma" pitchFamily="34" charset="0"/>
              <a:cs typeface="Tahoma" pitchFamily="34" charset="0"/>
            </a:endParaRPr>
          </a:p>
        </p:txBody>
      </p:sp>
    </p:spTree>
  </p:cSld>
  <p:clrMapOvr>
    <a:masterClrMapping/>
  </p:clrMapOvr>
  <p:transition spd="med">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5390</TotalTime>
  <Words>800</Words>
  <Application>Microsoft Office PowerPoint</Application>
  <PresentationFormat>On-screen Show (4:3)</PresentationFormat>
  <Paragraphs>113</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Tahoma</vt:lpstr>
      <vt:lpstr>Times New Roman</vt:lpstr>
      <vt:lpstr>Wingdings</vt:lpstr>
      <vt:lpstr>Office Theme</vt:lpstr>
      <vt:lpstr>PowerPoint Presentation</vt:lpstr>
      <vt:lpstr>Санал авах өдөр</vt:lpstr>
      <vt:lpstr>Хэсэг байгуулсан талаарх мэдээллийг хүргүүлэх</vt:lpstr>
      <vt:lpstr>Сонгогчдын нэрийн жагсаалт   үйлдэх, танилцуулах /8-р бүлэг/</vt:lpstr>
      <vt:lpstr>Сонгогчдын нэрийн жагсаалт   үйлдэх, танилцуулах /8-р бүлэг/</vt:lpstr>
      <vt:lpstr> Давхардлыг шалгах </vt:lpstr>
      <vt:lpstr> “Түр хасав” тэмдэглэгээ </vt:lpstr>
      <vt:lpstr>       Давхардлыг шалгах, өөрчлөлтийг тусгах </vt:lpstr>
      <vt:lpstr>Сонгогчийн нэрсийн жагсаалтыг  хүргүүлэх</vt:lpstr>
      <vt:lpstr>Сонгогчийн бүртгэл</vt:lpstr>
      <vt:lpstr>Сонгогчдын нэрийн жагсаалттай холбогдсон гомдол гаргах,             түүнийг шийдвэрлэх     </vt:lpstr>
      <vt:lpstr>“Түр хасав” тэмдэглэгээ</vt:lpstr>
      <vt:lpstr>Сонгогчийн шилжилт</vt:lpstr>
      <vt:lpstr>Иргэний шилжилт хөдөлгөөн</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Kenai</dc:creator>
  <cp:lastModifiedBy>Munkh</cp:lastModifiedBy>
  <cp:revision>953</cp:revision>
  <dcterms:created xsi:type="dcterms:W3CDTF">2011-11-18T12:46:37Z</dcterms:created>
  <dcterms:modified xsi:type="dcterms:W3CDTF">2017-03-24T01:20:48Z</dcterms:modified>
</cp:coreProperties>
</file>